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618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02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764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30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71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70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48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135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98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36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37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B868-906B-465E-98DA-7899C69A48A4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FFA9-2C84-454E-9689-5FF3E026464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91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“LET’S EAT TOGETHER,</a:t>
            </a:r>
            <a:br>
              <a:rPr lang="en-US" b="1" dirty="0" smtClean="0"/>
            </a:br>
            <a:r>
              <a:rPr lang="en-US" b="1" dirty="0" smtClean="0"/>
              <a:t>EVERYBODY </a:t>
            </a:r>
            <a:r>
              <a:rPr lang="en-US" b="1" dirty="0" smtClean="0"/>
              <a:t>AROUND </a:t>
            </a:r>
            <a:r>
              <a:rPr lang="en-US" b="1" dirty="0" smtClean="0"/>
              <a:t>THE TABLE”</a:t>
            </a:r>
            <a:endParaRPr lang="bg-BG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057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SKYPE SESSION WITH </a:t>
            </a:r>
            <a:r>
              <a:rPr lang="en-US" b="1" dirty="0" smtClean="0">
                <a:solidFill>
                  <a:schemeClr val="tx1"/>
                </a:solidFill>
              </a:rPr>
              <a:t>TURKEY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DETSKA GRADINA “VESELA”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DOBRICH, BULGARIA</a:t>
            </a:r>
            <a:endParaRPr lang="bg-BG" sz="2000" b="1" dirty="0">
              <a:solidFill>
                <a:schemeClr val="tx1"/>
              </a:solidFill>
            </a:endParaRPr>
          </a:p>
        </p:txBody>
      </p:sp>
      <p:pic>
        <p:nvPicPr>
          <p:cNvPr id="4" name="Картина 3" descr="Резултат с изображение за ERASMUS PLUS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943860" cy="155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 descr="https://scontent-otp1-1.xx.fbcdn.net/v/t1.0-1/c13.0.200.200/p200x200/1911781_239662619546485_667126680_n.jpg?oh=26ed9f50c5fc3339c53f4ef4cb27bf51&amp;oe=58CF28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431"/>
            <a:ext cx="1899285" cy="1899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56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X\Desktop\ppt\DSCF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6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X\Desktop\ppt\DSCF4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4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project has been funded with support from the European Commission.</a:t>
            </a:r>
            <a:br>
              <a:rPr lang="en-US" dirty="0" smtClean="0"/>
            </a:br>
            <a:r>
              <a:rPr lang="en-US" dirty="0" smtClean="0"/>
              <a:t>This publication [communication] reflects the views only of the author, and the</a:t>
            </a:r>
            <a:br>
              <a:rPr lang="en-US" dirty="0" smtClean="0"/>
            </a:br>
            <a:r>
              <a:rPr lang="en-US" dirty="0" smtClean="0"/>
              <a:t>Commission cannot be held responsible for any use which may be made of the</a:t>
            </a:r>
            <a:br>
              <a:rPr lang="en-US" dirty="0" smtClean="0"/>
            </a:br>
            <a:r>
              <a:rPr lang="en-US" dirty="0" smtClean="0"/>
              <a:t>information contained therein.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2435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\Desktop\ppt\DSCF4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4888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1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\Desktop\ppt\DSCF4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0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0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\Desktop\ppt\DSCF4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9928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3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\Desktop\ppt\DSCF4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5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X\Desktop\ppt\DSCF4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\Desktop\ppt\DSCF4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7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X\Desktop\ppt\DSCF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9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</Words>
  <Application>Microsoft Office PowerPoint</Application>
  <PresentationFormat>Презентация на цял екран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“LET’S EAT TOGETHER, EVERYBODY AROUND THE TABLE”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This project has been funded with support from the European Commission. This publication [communication] reflects the views only of the author, and the Commission cannot be held responsible for any use which may be made of the information contained therein.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“LET’S EAT TOGETHER, EVERYBODY AROUD THE TABLE”</dc:title>
  <dc:creator>X</dc:creator>
  <cp:lastModifiedBy>X</cp:lastModifiedBy>
  <cp:revision>4</cp:revision>
  <dcterms:created xsi:type="dcterms:W3CDTF">2016-11-24T09:56:27Z</dcterms:created>
  <dcterms:modified xsi:type="dcterms:W3CDTF">2016-11-24T10:25:17Z</dcterms:modified>
</cp:coreProperties>
</file>