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0" y="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EA246E-9BB4-4129-9D63-9EA671CD26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CDE8CD9-970A-4531-A318-9684EB7402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D41AEFA-68FF-4087-B0C5-5047AFA77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F8C2-4575-45DD-A6C3-E933CFFEC8A8}" type="datetimeFigureOut">
              <a:rPr lang="pt-PT" smtClean="0"/>
              <a:t>24/01/2022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59351B9-79B0-45B1-B29E-3045A12BD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AA9A46F-5454-42BF-8432-F8EF4D23F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A793-BD14-48EA-9181-FC786295BA6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4155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5D77BA-9F0B-4BF2-BB88-6E12316CF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E6CEAE9-D95D-43A4-AE5E-83E89357B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C10013C-5D07-4A87-A74B-E49D88287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F8C2-4575-45DD-A6C3-E933CFFEC8A8}" type="datetimeFigureOut">
              <a:rPr lang="pt-PT" smtClean="0"/>
              <a:t>24/01/2022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04CE09A-D1C9-4A54-8F26-D2C85D1A2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5AB99D4-F223-4322-995D-55678E591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A793-BD14-48EA-9181-FC786295BA6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271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0BAAFD3-05AA-48F9-BFE1-61CC1D4AC6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1228520F-8EAB-407F-920B-B4648D8BF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C274ED6-A591-4BAC-BFB5-D26550E70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F8C2-4575-45DD-A6C3-E933CFFEC8A8}" type="datetimeFigureOut">
              <a:rPr lang="pt-PT" smtClean="0"/>
              <a:t>24/01/2022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DC749C5-B05C-4079-9695-F93AEF1E5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18A2251-269D-449E-9557-C62AEF238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A793-BD14-48EA-9181-FC786295BA6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9560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DDCB85-EB9B-4184-995F-CBBA722C4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EE852EE-9380-499F-9DA4-28F456326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333E0F2-F239-47D6-89A3-696761650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F8C2-4575-45DD-A6C3-E933CFFEC8A8}" type="datetimeFigureOut">
              <a:rPr lang="pt-PT" smtClean="0"/>
              <a:t>24/01/2022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088E51D-9C90-4BB6-BFAC-AFACA8283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95C042F-BFE8-4B2C-9C9F-20F489F4A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A793-BD14-48EA-9181-FC786295BA6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0247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5EFFA1-C9C8-4548-90DD-AD5BBEAE3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508C460-351A-4E54-81A4-AFADD3EEF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C7F84AB-49DE-4564-B4B4-2B41C9E49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F8C2-4575-45DD-A6C3-E933CFFEC8A8}" type="datetimeFigureOut">
              <a:rPr lang="pt-PT" smtClean="0"/>
              <a:t>24/01/2022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8AB6E73-F201-4466-819A-5A955CCD2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0F8FC1B-CF4F-48F8-8BA4-0CD2786A3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A793-BD14-48EA-9181-FC786295BA6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59959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64CB3A-DE7F-4977-B807-B3BAE3570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1AD716A-576A-40F2-BC03-DBD20CB84A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A1930F7E-10C0-405F-B454-26D1C452E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2B08F644-461E-42D0-8304-0D5D4C9BF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F8C2-4575-45DD-A6C3-E933CFFEC8A8}" type="datetimeFigureOut">
              <a:rPr lang="pt-PT" smtClean="0"/>
              <a:t>24/01/2022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F6CE6F4-2B0A-4FC5-A6F4-C2219FDB6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22037D4-8022-4FD7-A6C0-D6C7CEEC5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A793-BD14-48EA-9181-FC786295BA6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9159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700F43-398B-44B5-AA3A-34D136537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9A9843FD-7C14-44C7-AD7F-FBC41EAD8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38599830-F1FD-4BBC-BE80-5D2D6F4C5B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AC1EBB61-4BA4-4A0F-B0EE-D582EF4606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70C85C4B-E13B-41F4-8308-17F9F16E05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2EB5714E-4E39-4267-9786-577412771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F8C2-4575-45DD-A6C3-E933CFFEC8A8}" type="datetimeFigureOut">
              <a:rPr lang="pt-PT" smtClean="0"/>
              <a:t>24/01/2022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F76532FA-726B-44A6-B12D-15129A465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55808B3C-8D63-4F8C-9D1B-8757BCB24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A793-BD14-48EA-9181-FC786295BA6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81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8FE8EF-830A-4FE0-B46A-1DDE9A02C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E1E80150-B4A3-4A75-8D2E-BAE1C211E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F8C2-4575-45DD-A6C3-E933CFFEC8A8}" type="datetimeFigureOut">
              <a:rPr lang="pt-PT" smtClean="0"/>
              <a:t>24/01/2022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673DEC15-C837-40DB-887C-485EF44BE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6CE2E1F6-D481-4CC3-A9E3-FA9288D10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A793-BD14-48EA-9181-FC786295BA6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1519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7999DC6A-A2EC-488D-BE1C-8BFB0F332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F8C2-4575-45DD-A6C3-E933CFFEC8A8}" type="datetimeFigureOut">
              <a:rPr lang="pt-PT" smtClean="0"/>
              <a:t>24/01/2022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C03203F-9AF8-424E-AE1A-02D284AF3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F1812CCC-F621-4EE7-AAB9-7D70840CC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A793-BD14-48EA-9181-FC786295BA6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14058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ADB0EA-8384-4084-B1BA-FA4F91922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1F12CF7-CCAC-46A4-B570-76E6346F3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D5E9C9D9-F6F1-4D52-B808-5328BF09C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521B14D-94D4-4991-A1E5-415F62D0E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F8C2-4575-45DD-A6C3-E933CFFEC8A8}" type="datetimeFigureOut">
              <a:rPr lang="pt-PT" smtClean="0"/>
              <a:t>24/01/2022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DE7423DE-687D-4A19-B083-84D70F061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4122E6B-5770-4327-95A2-11E7C1485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A793-BD14-48EA-9181-FC786295BA6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73205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2275EE-2D07-436A-B2C6-E12D07227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8BBC8CB8-2FDA-4EFB-B648-2445ABDAE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8961B025-7BD1-40EE-A50D-91FFD2A749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84F59EF2-408C-4C97-B831-C6F1261C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F8C2-4575-45DD-A6C3-E933CFFEC8A8}" type="datetimeFigureOut">
              <a:rPr lang="pt-PT" smtClean="0"/>
              <a:t>24/01/2022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20D6FB8B-FD49-4705-B8AE-596B6B949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5EFCE57B-6257-466B-B3FC-0C3BB2852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A793-BD14-48EA-9181-FC786295BA6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7619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6E438398-DF0B-45DE-BB70-33BE5E49C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9BDB820E-352C-44D6-BDFC-B5BB1ABCC4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8FBEA5D-0D91-4334-B87E-08F85E1E35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F8C2-4575-45DD-A6C3-E933CFFEC8A8}" type="datetimeFigureOut">
              <a:rPr lang="pt-PT" smtClean="0"/>
              <a:t>24/01/2022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B5D907E-5DCA-4881-B179-A06FD9FEB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A56C1E7-6CB7-4A68-AA57-98F920A1EE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7A793-BD14-48EA-9181-FC786295BA6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0760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16C8D8F-10E9-4498-ABDB-0F923F8B6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24561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E5A83E3-8A11-4492-BB6E-F5F224031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564296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CF5E676-CA04-4CED-9F1E-5026ED66E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782347" cy="2943932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BA9E676-A8FC-4C2F-8D78-C13ED8ABD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782347" cy="2943932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65207" y="4529611"/>
            <a:ext cx="2426793" cy="232838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ECD79B5-5FC5-495F-BFD6-346C16E787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65207" y="4529611"/>
            <a:ext cx="2426793" cy="232838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C1D3151-5F97-4860-B56C-C98BD62CC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1898" y="819446"/>
            <a:ext cx="8751370" cy="5402463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2D9D048-3063-435A-8C23-26C1907E9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1898" y="819446"/>
            <a:ext cx="8751370" cy="5402463"/>
          </a:xfrm>
          <a:prstGeom prst="rect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DE96824-E506-4448-8704-5EC7BF7BC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20315" y="727769"/>
            <a:ext cx="8751370" cy="5402463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8FF832E-24AF-4FDD-8E4C-F19007C87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1534" y="1344304"/>
            <a:ext cx="7451678" cy="2843702"/>
          </a:xfrm>
        </p:spPr>
        <p:txBody>
          <a:bodyPr>
            <a:normAutofit/>
          </a:bodyPr>
          <a:lstStyle/>
          <a:p>
            <a:r>
              <a:rPr lang="pt-PT" sz="5400" dirty="0" err="1">
                <a:solidFill>
                  <a:schemeClr val="bg1"/>
                </a:solidFill>
                <a:latin typeface="Algerian" panose="04020705040A02060702" pitchFamily="82" charset="0"/>
              </a:rPr>
              <a:t>Dreams</a:t>
            </a:r>
            <a:r>
              <a:rPr lang="pt-PT" sz="5400" dirty="0">
                <a:solidFill>
                  <a:schemeClr val="bg1"/>
                </a:solidFill>
                <a:latin typeface="Algerian" panose="04020705040A02060702" pitchFamily="82" charset="0"/>
              </a:rPr>
              <a:t>, </a:t>
            </a:r>
            <a:r>
              <a:rPr lang="pt-PT" sz="5400" dirty="0" err="1">
                <a:solidFill>
                  <a:schemeClr val="bg1"/>
                </a:solidFill>
                <a:latin typeface="Algerian" panose="04020705040A02060702" pitchFamily="82" charset="0"/>
              </a:rPr>
              <a:t>Hopes</a:t>
            </a:r>
            <a:r>
              <a:rPr lang="pt-PT" sz="5400" dirty="0">
                <a:solidFill>
                  <a:schemeClr val="bg1"/>
                </a:solidFill>
                <a:latin typeface="Algerian" panose="04020705040A02060702" pitchFamily="82" charset="0"/>
              </a:rPr>
              <a:t> </a:t>
            </a:r>
            <a:r>
              <a:rPr lang="pt-PT" sz="5400" dirty="0" err="1">
                <a:solidFill>
                  <a:schemeClr val="bg1"/>
                </a:solidFill>
                <a:latin typeface="Algerian" panose="04020705040A02060702" pitchFamily="82" charset="0"/>
              </a:rPr>
              <a:t>and</a:t>
            </a:r>
            <a:r>
              <a:rPr lang="pt-PT" sz="5400" dirty="0">
                <a:solidFill>
                  <a:schemeClr val="bg1"/>
                </a:solidFill>
                <a:latin typeface="Algerian" panose="04020705040A02060702" pitchFamily="82" charset="0"/>
              </a:rPr>
              <a:t> </a:t>
            </a:r>
            <a:r>
              <a:rPr lang="pt-PT" sz="5400" dirty="0" err="1">
                <a:solidFill>
                  <a:schemeClr val="bg1"/>
                </a:solidFill>
                <a:latin typeface="Algerian" panose="04020705040A02060702" pitchFamily="82" charset="0"/>
              </a:rPr>
              <a:t>Fears</a:t>
            </a:r>
            <a:endParaRPr lang="pt-PT" sz="54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9BC3B1-A16E-4B1E-8FC2-72E79FA02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6765" y="5086350"/>
            <a:ext cx="6418471" cy="952204"/>
          </a:xfrm>
        </p:spPr>
        <p:txBody>
          <a:bodyPr>
            <a:normAutofit lnSpcReduction="10000"/>
          </a:bodyPr>
          <a:lstStyle/>
          <a:p>
            <a:r>
              <a:rPr lang="pt-PT" sz="2800" dirty="0">
                <a:solidFill>
                  <a:schemeClr val="bg1"/>
                </a:solidFill>
              </a:rPr>
              <a:t>Inês Silva, Soraia </a:t>
            </a:r>
            <a:r>
              <a:rPr lang="pt-PT" sz="2800" dirty="0" err="1">
                <a:solidFill>
                  <a:schemeClr val="bg1"/>
                </a:solidFill>
              </a:rPr>
              <a:t>Luis</a:t>
            </a:r>
            <a:endParaRPr lang="pt-PT" sz="2800" dirty="0">
              <a:solidFill>
                <a:schemeClr val="bg1"/>
              </a:solidFill>
            </a:endParaRPr>
          </a:p>
          <a:p>
            <a:r>
              <a:rPr lang="pt-PT" sz="2800" dirty="0">
                <a:solidFill>
                  <a:schemeClr val="bg1"/>
                </a:solidFill>
              </a:rPr>
              <a:t>11º6</a:t>
            </a:r>
          </a:p>
          <a:p>
            <a:endParaRPr lang="pt-PT" sz="2800" dirty="0">
              <a:solidFill>
                <a:schemeClr val="bg1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9446" y="4786746"/>
            <a:ext cx="620727" cy="620727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6C541AE-9B02-44C0-B8C6-B2DEA7ED3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9446" y="4786746"/>
            <a:ext cx="620727" cy="620727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68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0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29" name="Group 72">
            <a:extLst>
              <a:ext uri="{FF2B5EF4-FFF2-40B4-BE49-F238E27FC236}">
                <a16:creationId xmlns:a16="http://schemas.microsoft.com/office/drawing/2014/main" id="{0F0C2E5D-B08F-4A99-9D15-59D33148F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47167"/>
            <a:ext cx="1861854" cy="717514"/>
            <a:chOff x="0" y="238499"/>
            <a:chExt cx="1861854" cy="717514"/>
          </a:xfrm>
          <a:solidFill>
            <a:schemeClr val="bg1"/>
          </a:solidFill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07B8F35D-FB89-4C40-8A99-E46DDA021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238499"/>
              <a:ext cx="1861854" cy="717514"/>
              <a:chOff x="0" y="604259"/>
              <a:chExt cx="1861854" cy="717514"/>
            </a:xfrm>
            <a:grpFill/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E16C8D8F-10E9-4498-ABDB-0F923F8B683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604259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7963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283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7963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283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1E5A83E3-8A11-4492-BB6E-F5F2240316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1043994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8208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475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8208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475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030" name="Group 74">
              <a:extLst>
                <a:ext uri="{FF2B5EF4-FFF2-40B4-BE49-F238E27FC236}">
                  <a16:creationId xmlns:a16="http://schemas.microsoft.com/office/drawing/2014/main" id="{55FC669C-CD13-4F4A-AFFF-4029D34F2D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238499"/>
              <a:ext cx="1861854" cy="717514"/>
              <a:chOff x="0" y="604259"/>
              <a:chExt cx="1861854" cy="717514"/>
            </a:xfrm>
            <a:grpFill/>
          </p:grpSpPr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6617B5AA-8A0D-41D3-B2EF-8BC53E3B7D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604259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7963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283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7963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283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572EB308-9A4E-4332-A908-22F2978D75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1043994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8208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475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8208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475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5499343D-E927-41D0-B997-E44A300C68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9725" y="1119591"/>
            <a:ext cx="4965868" cy="4598497"/>
            <a:chOff x="579725" y="1119591"/>
            <a:chExt cx="4965868" cy="4598497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2C1D3151-5F97-4860-B56C-C98BD62CC2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" y="1119591"/>
              <a:ext cx="4965868" cy="4598497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DAD33695-C117-4AEE-9AF5-65F13C6CC3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" y="1119591"/>
              <a:ext cx="4965868" cy="4598497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5" name="Rectangle 84">
            <a:extLst>
              <a:ext uri="{FF2B5EF4-FFF2-40B4-BE49-F238E27FC236}">
                <a16:creationId xmlns:a16="http://schemas.microsoft.com/office/drawing/2014/main" id="{90A7F83A-9728-4030-8E45-9ECF1ABCCC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039" y="1073782"/>
            <a:ext cx="4860256" cy="4529266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CD8654F-F4D1-4778-8805-6B953A308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4953"/>
            <a:ext cx="4324642" cy="829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Dreams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AC15927-44B2-4646-AB0E-7DEDC10A3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338" y="2826805"/>
            <a:ext cx="4324642" cy="1199392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en-US" sz="2400" dirty="0">
                <a:solidFill>
                  <a:schemeClr val="bg1"/>
                </a:solidFill>
              </a:rPr>
              <a:t>Our dreams, </a:t>
            </a:r>
            <a:r>
              <a:rPr lang="en-US" sz="2400">
                <a:solidFill>
                  <a:schemeClr val="bg1"/>
                </a:solidFill>
              </a:rPr>
              <a:t>that is, </a:t>
            </a:r>
            <a:r>
              <a:rPr lang="en-US" sz="2400" dirty="0">
                <a:solidFill>
                  <a:schemeClr val="bg1"/>
                </a:solidFill>
              </a:rPr>
              <a:t>our dream jobs, are to be a lawyer and a doctor.</a:t>
            </a:r>
          </a:p>
        </p:txBody>
      </p:sp>
      <p:pic>
        <p:nvPicPr>
          <p:cNvPr id="1026" name="Picture 2" descr="https://tse1.mm.bing.net/th?id=OIP.LkLeUM7eAbtr8e9L0rujBQHaEg&amp;pid=Api&amp;P=0&amp;w=269&amp;h=164">
            <a:extLst>
              <a:ext uri="{FF2B5EF4-FFF2-40B4-BE49-F238E27FC236}">
                <a16:creationId xmlns:a16="http://schemas.microsoft.com/office/drawing/2014/main" id="{5D221D72-E3CE-4F96-AE8A-A51E5EBD36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02" b="-2"/>
          <a:stretch/>
        </p:blipFill>
        <p:spPr bwMode="auto">
          <a:xfrm>
            <a:off x="6094114" y="1321031"/>
            <a:ext cx="5428611" cy="4210940"/>
          </a:xfrm>
          <a:prstGeom prst="rect">
            <a:avLst/>
          </a:pr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0790119" y="0"/>
            <a:ext cx="1401881" cy="1345036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FEA9761C-7BB2-45E5-A5DB-A0B353624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0790119" y="0"/>
            <a:ext cx="1401881" cy="1345036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634" y="4727300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8E44D629-6B8E-4D88-A77E-149C0ED03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634" y="4727300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95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03907" y="5801515"/>
            <a:ext cx="1054466" cy="469689"/>
            <a:chOff x="9841624" y="4115729"/>
            <a:chExt cx="602169" cy="268223"/>
          </a:xfrm>
          <a:solidFill>
            <a:srgbClr val="FFFFFF"/>
          </a:solidFill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2" name="Graphic 185">
            <a:extLst>
              <a:ext uri="{FF2B5EF4-FFF2-40B4-BE49-F238E27FC236}">
                <a16:creationId xmlns:a16="http://schemas.microsoft.com/office/drawing/2014/main" id="{8B6BCBAB-41A5-4D6D-8C9B-55E3AA6FC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03907" y="5801515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755217F1-B506-4443-A399-CFFA441CD6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CB8C0F31-7A0C-4630-A379-0B4719A1F7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12D43873-56D9-4AC1-AB59-A1E78D6797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1B2197D5-22E1-47CC-83CF-9E64CCD57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05DC5D97-506B-47F6-B9A7-D8FA26C88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9059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https://tse1.mm.bing.net/th?id=OIP.wkWVGAO5NO4x_DzrKiZ_sQHaHm&amp;pid=Api&amp;P=0&amp;w=300&amp;h=300">
            <a:extLst>
              <a:ext uri="{FF2B5EF4-FFF2-40B4-BE49-F238E27FC236}">
                <a16:creationId xmlns:a16="http://schemas.microsoft.com/office/drawing/2014/main" id="{6C9C3FFF-0932-49A9-BCE5-077F191C81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26" r="1" b="13116"/>
          <a:stretch/>
        </p:blipFill>
        <p:spPr bwMode="auto">
          <a:xfrm>
            <a:off x="3522468" y="10"/>
            <a:ext cx="866953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2D435FE-2D17-4056-9451-2BA558AFB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pt-PT" dirty="0" err="1">
                <a:latin typeface="Algerian" panose="04020705040A02060702" pitchFamily="82" charset="0"/>
              </a:rPr>
              <a:t>Hopes</a:t>
            </a:r>
            <a:endParaRPr lang="pt-PT" dirty="0">
              <a:latin typeface="Algerian" panose="04020705040A02060702" pitchFamily="82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7A0750B-EC9F-43F7-AAF1-5DB2560A9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610356" cy="3207258"/>
          </a:xfrm>
        </p:spPr>
        <p:txBody>
          <a:bodyPr anchor="t">
            <a:normAutofit/>
          </a:bodyPr>
          <a:lstStyle/>
          <a:p>
            <a:pPr algn="just"/>
            <a:r>
              <a:rPr lang="en-US" sz="2400" dirty="0"/>
              <a:t>Our </a:t>
            </a:r>
            <a:r>
              <a:rPr lang="en-US" sz="2400"/>
              <a:t>hopes are to </a:t>
            </a:r>
            <a:r>
              <a:rPr lang="en-US" sz="2400" dirty="0"/>
              <a:t>finish our studies with good grades and manage to get into the course we want.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584706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8CF5E676-CA04-4CED-9F1E-5026ED66E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2"/>
            <a:ext cx="2134216" cy="2258161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A11176B3-B4CD-48BB-97B8-AC0A2EC61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2"/>
            <a:ext cx="2134216" cy="2258161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3F35CE5-6CA7-4309-88BC-D7436FD3AB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81312" y="743744"/>
            <a:ext cx="4860256" cy="4589316"/>
            <a:chOff x="1481312" y="743744"/>
            <a:chExt cx="4860256" cy="4589316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2C1D3151-5F97-4860-B56C-C98BD62CC2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1312" y="743744"/>
              <a:ext cx="4860256" cy="4589316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190317A6-3E5E-46BE-88E4-8BA01446A6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1312" y="743744"/>
              <a:ext cx="4860256" cy="4589316"/>
            </a:xfrm>
            <a:prstGeom prst="rect">
              <a:avLst/>
            </a:prstGeom>
            <a:solidFill>
              <a:schemeClr val="accent6">
                <a:alpha val="2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" name="Rectangle 89">
            <a:extLst>
              <a:ext uri="{FF2B5EF4-FFF2-40B4-BE49-F238E27FC236}">
                <a16:creationId xmlns:a16="http://schemas.microsoft.com/office/drawing/2014/main" id="{8DE96824-E506-4448-8704-5EC7BF7BC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9729" y="648365"/>
            <a:ext cx="4860256" cy="4589316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8A87E06-EFCF-4358-92AC-41C750FFC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1269" y="799275"/>
            <a:ext cx="4579668" cy="86471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Fears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2D06411-8F26-4E5B-A8B5-72F6EE2E5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6332" y="2416581"/>
            <a:ext cx="4579668" cy="1067716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en-US" sz="2400" dirty="0">
                <a:solidFill>
                  <a:schemeClr val="bg1"/>
                </a:solidFill>
              </a:rPr>
              <a:t>Our fears are not having success and a good future.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4239" y="4021556"/>
            <a:ext cx="365125" cy="365125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05539" y="5333060"/>
            <a:ext cx="1589388" cy="1524940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775E4183-101A-4AB6-A280-4474EEF0D5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05539" y="5333060"/>
            <a:ext cx="1589388" cy="1524940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6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Picture 4" descr="https://tse4.mm.bing.net/th?id=OIP.jI73fYtM3sEQ8Nz3T9jxQQHaEX&amp;pid=Api&amp;P=0&amp;w=270&amp;h=160">
            <a:extLst>
              <a:ext uri="{FF2B5EF4-FFF2-40B4-BE49-F238E27FC236}">
                <a16:creationId xmlns:a16="http://schemas.microsoft.com/office/drawing/2014/main" id="{E50F20F6-4040-42A5-BF78-6FC70B7653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9" r="28782"/>
          <a:stretch/>
        </p:blipFill>
        <p:spPr bwMode="auto">
          <a:xfrm>
            <a:off x="7068418" y="1957246"/>
            <a:ext cx="4207948" cy="4207948"/>
          </a:xfrm>
          <a:prstGeom prst="rect">
            <a:avLst/>
          </a:pr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8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58345" y="1663988"/>
            <a:ext cx="843745" cy="375828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05" name="Oval 104">
            <a:extLst>
              <a:ext uri="{FF2B5EF4-FFF2-40B4-BE49-F238E27FC236}">
                <a16:creationId xmlns:a16="http://schemas.microsoft.com/office/drawing/2014/main" id="{70F0B206-D594-4583-8B45-09E279CA28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4239" y="4021556"/>
            <a:ext cx="365125" cy="3651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87EC9E44-F870-44FD-AEF6-7C84B86E1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4239" y="4021556"/>
            <a:ext cx="365125" cy="365125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778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64</Words>
  <Application>Microsoft Office PowerPoint</Application>
  <PresentationFormat>Ecrã Panorâmico</PresentationFormat>
  <Paragraphs>9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9" baseType="lpstr">
      <vt:lpstr>Algerian</vt:lpstr>
      <vt:lpstr>Arial</vt:lpstr>
      <vt:lpstr>Calibri</vt:lpstr>
      <vt:lpstr>Calibri Light</vt:lpstr>
      <vt:lpstr>Tema do Office</vt:lpstr>
      <vt:lpstr>Dreams, Hopes and Fears</vt:lpstr>
      <vt:lpstr>Dreams</vt:lpstr>
      <vt:lpstr>Hopes</vt:lpstr>
      <vt:lpstr>Fears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Dreams, Hopes and Fears</dc:title>
  <dc:creator>Inês Silva</dc:creator>
  <cp:lastModifiedBy>l.cruz</cp:lastModifiedBy>
  <cp:revision>4</cp:revision>
  <dcterms:created xsi:type="dcterms:W3CDTF">2021-12-20T11:23:18Z</dcterms:created>
  <dcterms:modified xsi:type="dcterms:W3CDTF">2022-01-24T00:39:45Z</dcterms:modified>
</cp:coreProperties>
</file>