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02A0-69E9-40ED-8C6D-CCFB1A68FBBA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E5781-2AB0-4A47-9F6C-ABA630638E3B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4" name="Picture 2" descr="A Sci-fi Timeline of Great Minds&amp;#39; Hopes for the Future | Discover Magaz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28" y="0"/>
            <a:ext cx="9159628" cy="693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163048" y="138698"/>
            <a:ext cx="6722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pt-PT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Dream</a:t>
            </a:r>
            <a:r>
              <a:rPr lang="pt-PT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 </a:t>
            </a:r>
            <a:r>
              <a:rPr lang="pt-PT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little</a:t>
            </a:r>
            <a:r>
              <a:rPr lang="pt-PT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PT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dream</a:t>
            </a:r>
            <a:r>
              <a:rPr lang="pt-PT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055768" y="591687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/>
              <a:t>By</a:t>
            </a:r>
            <a:r>
              <a:rPr lang="pt-PT" dirty="0"/>
              <a:t>: Rafael Mochila</a:t>
            </a:r>
          </a:p>
          <a:p>
            <a:r>
              <a:rPr lang="pt-PT" dirty="0"/>
              <a:t>Juan </a:t>
            </a:r>
            <a:r>
              <a:rPr lang="pt-PT" dirty="0" err="1"/>
              <a:t>Perozo</a:t>
            </a:r>
            <a:r>
              <a:rPr lang="pt-PT" dirty="0"/>
              <a:t> </a:t>
            </a:r>
          </a:p>
          <a:p>
            <a:r>
              <a:rPr lang="pt-PT" dirty="0"/>
              <a:t>Henrique Quintanilha</a:t>
            </a:r>
          </a:p>
        </p:txBody>
      </p:sp>
    </p:spTree>
    <p:extLst>
      <p:ext uri="{BB962C8B-B14F-4D97-AF65-F5344CB8AC3E}">
        <p14:creationId xmlns:p14="http://schemas.microsoft.com/office/powerpoint/2010/main" val="312200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5636342" y="548680"/>
            <a:ext cx="25644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400" b="1" i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PT" sz="4400" b="1" i="1" u="sng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enofobia</a:t>
            </a:r>
            <a:endParaRPr lang="pt-PT" sz="54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-119560" y="1484784"/>
            <a:ext cx="70270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3200" b="1" i="1" u="sng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Destruction</a:t>
            </a:r>
            <a:r>
              <a:rPr lang="pt-PT" sz="3200" b="1" i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PT" sz="3200" b="1" i="1" u="sng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of</a:t>
            </a:r>
            <a:r>
              <a:rPr lang="pt-PT" sz="3200" b="1" i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portuguese </a:t>
            </a:r>
            <a:r>
              <a:rPr lang="pt-PT" sz="3200" b="1" i="1" u="sng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culture</a:t>
            </a:r>
            <a:r>
              <a:rPr lang="pt-PT" sz="3200" b="1" i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pt-PT" sz="3200" b="1" i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1369462" y="2967335"/>
            <a:ext cx="6405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i="1" u="sng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Natural </a:t>
            </a:r>
            <a:r>
              <a:rPr lang="pt-PT" sz="5400" b="1" i="1" u="sng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catastrophes</a:t>
            </a:r>
            <a:r>
              <a:rPr lang="pt-PT" sz="5400" b="1" i="1" u="sng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026" name="Picture 2" descr="VOCÊ NÃO TEM MEDO DO FUTURO: VOCÊ TEM MEDO DE REPETIR O PASSADO |  Manhood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323528" y="692696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PT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Natural </a:t>
            </a:r>
            <a:r>
              <a:rPr lang="pt-PT" sz="4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catastrophes</a:t>
            </a:r>
            <a:endParaRPr lang="pt-PT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-159556" y="3645024"/>
            <a:ext cx="8448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PT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Loss</a:t>
            </a:r>
            <a:r>
              <a:rPr lang="pt-PT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</a:t>
            </a:r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r>
              <a:rPr lang="pt-PT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ortuguese</a:t>
            </a:r>
            <a:r>
              <a:rPr lang="pt-PT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pt-PT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culture</a:t>
            </a:r>
            <a:endParaRPr lang="pt-P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306859" y="5733256"/>
            <a:ext cx="4336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r>
              <a:rPr lang="pt-PT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enophobia</a:t>
            </a:r>
            <a:endParaRPr lang="pt-P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050" name="Picture 2" descr="Sonhos proféticos: enxergando o futuro? - OVNI Hoje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9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ângulo 6"/>
          <p:cNvSpPr/>
          <p:nvPr/>
        </p:nvSpPr>
        <p:spPr>
          <a:xfrm>
            <a:off x="310938" y="2426108"/>
            <a:ext cx="83955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PT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Continuation</a:t>
            </a:r>
            <a:r>
              <a:rPr lang="pt-PT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PT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pt-PT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PT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conservatism</a:t>
            </a:r>
            <a:endParaRPr lang="pt-PT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323528" y="5373216"/>
            <a:ext cx="6735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P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</a:t>
            </a:r>
            <a:r>
              <a:rPr lang="pt-P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pt-P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P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power</a:t>
            </a:r>
            <a:r>
              <a:rPr lang="pt-P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abuse 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79512" y="332656"/>
            <a:ext cx="5621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</a:t>
            </a:r>
            <a:r>
              <a:rPr lang="pt-P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pt-P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P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hate</a:t>
            </a:r>
            <a:r>
              <a:rPr lang="pt-P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P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speech</a:t>
            </a:r>
            <a:endParaRPr lang="pt-P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</Words>
  <Application>Microsoft Office PowerPoint</Application>
  <PresentationFormat>Apresentação no Ecrã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Inês</dc:creator>
  <cp:lastModifiedBy>l.cruz</cp:lastModifiedBy>
  <cp:revision>10</cp:revision>
  <dcterms:created xsi:type="dcterms:W3CDTF">2021-12-18T12:45:57Z</dcterms:created>
  <dcterms:modified xsi:type="dcterms:W3CDTF">2022-03-12T21:19:14Z</dcterms:modified>
</cp:coreProperties>
</file>