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0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4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02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98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9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8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5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0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1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6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9F29D-2542-40F7-B12B-38E680010D24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10FA-1F9D-4A23-90FE-47EEF7CC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txBody>
          <a:bodyPr>
            <a:noAutofit/>
          </a:bodyPr>
          <a:lstStyle/>
          <a:p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nik SF" pitchFamily="2" charset="0"/>
              </a:rPr>
              <a:t>Quiz </a:t>
            </a:r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nik SF" pitchFamily="2" charset="0"/>
              </a:rPr>
              <a:t>~ Bristol</a:t>
            </a:r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atni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latin typeface="Accord Light SF" pitchFamily="2" charset="0"/>
              </a:rPr>
              <a:t>Question </a:t>
            </a:r>
            <a:r>
              <a:rPr lang="en-GB" sz="6000" dirty="0" smtClean="0">
                <a:latin typeface="Accord Light SF" pitchFamily="2" charset="0"/>
              </a:rPr>
              <a:t>5</a:t>
            </a:r>
            <a:endParaRPr lang="en-GB" sz="6000" dirty="0">
              <a:latin typeface="Accord Light SF" pitchFamily="2" charset="0"/>
            </a:endParaRPr>
          </a:p>
          <a:p>
            <a:pPr marL="0" indent="0" algn="ctr">
              <a:buNone/>
            </a:pPr>
            <a:endParaRPr lang="en-GB" dirty="0" smtClean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sz="2400" dirty="0" err="1" smtClean="0">
                <a:latin typeface="Accord Light SF" pitchFamily="2" charset="0"/>
              </a:rPr>
              <a:t>Combien</a:t>
            </a:r>
            <a:r>
              <a:rPr lang="en-GB" sz="2400" dirty="0" smtClean="0">
                <a:latin typeface="Accord Light SF" pitchFamily="2" charset="0"/>
              </a:rPr>
              <a:t> de </a:t>
            </a:r>
            <a:r>
              <a:rPr lang="en-GB" sz="2400" dirty="0" err="1" smtClean="0">
                <a:latin typeface="Accord Light SF" pitchFamily="2" charset="0"/>
              </a:rPr>
              <a:t>personnes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err="1" smtClean="0">
                <a:latin typeface="Accord Light SF" pitchFamily="2" charset="0"/>
              </a:rPr>
              <a:t>habitent</a:t>
            </a:r>
            <a:r>
              <a:rPr lang="en-GB" sz="2400" dirty="0" smtClean="0">
                <a:latin typeface="Accord Light SF" pitchFamily="2" charset="0"/>
              </a:rPr>
              <a:t> à Bristol?</a:t>
            </a:r>
            <a:endParaRPr lang="en-GB" sz="2400" dirty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Accord Light SF" pitchFamily="2" charset="0"/>
              </a:rPr>
              <a:t>A/ </a:t>
            </a:r>
            <a:r>
              <a:rPr lang="en-GB" sz="2400" dirty="0">
                <a:latin typeface="Accord Light SF" pitchFamily="2" charset="0"/>
              </a:rPr>
              <a:t>354,700</a:t>
            </a:r>
          </a:p>
          <a:p>
            <a:pPr marL="0" indent="0" algn="ctr">
              <a:buNone/>
            </a:pPr>
            <a:r>
              <a:rPr lang="en-GB" sz="2400" dirty="0" smtClean="0">
                <a:latin typeface="Accord Light SF" pitchFamily="2" charset="0"/>
              </a:rPr>
              <a:t>B/685,955</a:t>
            </a:r>
            <a:endParaRPr lang="en-GB" sz="2400" dirty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Accord Light SF" pitchFamily="2" charset="0"/>
              </a:rPr>
              <a:t>C/ 442,500</a:t>
            </a:r>
            <a:endParaRPr lang="en-GB" sz="2400" dirty="0">
              <a:latin typeface="Accord Light SF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40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63830" y="2204864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ccord Light SF" pitchFamily="2" charset="0"/>
              </a:rPr>
              <a:t>442,500 </a:t>
            </a:r>
            <a:r>
              <a:rPr lang="en-GB" sz="3200" dirty="0" err="1" smtClean="0">
                <a:latin typeface="Accord Light SF" pitchFamily="2" charset="0"/>
              </a:rPr>
              <a:t>personnes</a:t>
            </a:r>
            <a:r>
              <a:rPr lang="en-GB" sz="3200" dirty="0" smtClean="0">
                <a:latin typeface="Accord Light SF" pitchFamily="2" charset="0"/>
              </a:rPr>
              <a:t> </a:t>
            </a:r>
            <a:r>
              <a:rPr lang="en-GB" sz="3200" dirty="0" err="1" smtClean="0">
                <a:latin typeface="Accord Light SF" pitchFamily="2" charset="0"/>
              </a:rPr>
              <a:t>habitent</a:t>
            </a:r>
            <a:r>
              <a:rPr lang="en-GB" sz="3200" dirty="0" smtClean="0">
                <a:latin typeface="Accord Light SF" pitchFamily="2" charset="0"/>
              </a:rPr>
              <a:t> à Bristol.</a:t>
            </a:r>
            <a:endParaRPr lang="en-GB" sz="3200" dirty="0">
              <a:latin typeface="Accord Ligh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2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>
                <a:latin typeface="Accord Light SF" pitchFamily="2" charset="0"/>
              </a:rPr>
              <a:t>Question </a:t>
            </a:r>
            <a:r>
              <a:rPr lang="en-GB" sz="6000" dirty="0" smtClean="0">
                <a:latin typeface="Accord Light SF" pitchFamily="2" charset="0"/>
              </a:rPr>
              <a:t>6</a:t>
            </a:r>
          </a:p>
          <a:p>
            <a:pPr marL="0" indent="0" algn="ctr">
              <a:buNone/>
            </a:pPr>
            <a:r>
              <a:rPr lang="en-GB" sz="2400" dirty="0" err="1" smtClean="0">
                <a:latin typeface="Accord Light SF" pitchFamily="2" charset="0"/>
              </a:rPr>
              <a:t>Quel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err="1" smtClean="0">
                <a:latin typeface="Accord Light SF" pitchFamily="2" charset="0"/>
              </a:rPr>
              <a:t>bâtiment</a:t>
            </a:r>
            <a:r>
              <a:rPr lang="en-GB" sz="2400" dirty="0" smtClean="0">
                <a:latin typeface="Accord Light SF" pitchFamily="2" charset="0"/>
              </a:rPr>
              <a:t> se </a:t>
            </a:r>
            <a:r>
              <a:rPr lang="en-GB" sz="2400" dirty="0" err="1" smtClean="0">
                <a:latin typeface="Accord Light SF" pitchFamily="2" charset="0"/>
              </a:rPr>
              <a:t>trouve</a:t>
            </a:r>
            <a:r>
              <a:rPr lang="en-GB" sz="2400" dirty="0" smtClean="0">
                <a:latin typeface="Accord Light SF" pitchFamily="2" charset="0"/>
              </a:rPr>
              <a:t> à Bristol</a:t>
            </a:r>
            <a:r>
              <a:rPr lang="en-GB" sz="2400" dirty="0">
                <a:latin typeface="Accord Light SF" pitchFamily="2" charset="0"/>
              </a:rPr>
              <a:t>? </a:t>
            </a:r>
          </a:p>
          <a:p>
            <a:pPr marL="0" indent="0" algn="ctr">
              <a:buNone/>
            </a:pPr>
            <a:endParaRPr lang="en-GB" sz="2400" dirty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Accord Light SF" pitchFamily="2" charset="0"/>
              </a:rPr>
              <a:t>A/ Big </a:t>
            </a:r>
            <a:r>
              <a:rPr lang="en-GB" sz="2400" dirty="0">
                <a:latin typeface="Accord Light SF" pitchFamily="2" charset="0"/>
              </a:rPr>
              <a:t>Ben</a:t>
            </a:r>
          </a:p>
          <a:p>
            <a:pPr marL="0" indent="0" algn="ctr">
              <a:buNone/>
            </a:pPr>
            <a:r>
              <a:rPr lang="en-GB" sz="2400" dirty="0" smtClean="0">
                <a:latin typeface="Accord Light SF" pitchFamily="2" charset="0"/>
              </a:rPr>
              <a:t>B/ The </a:t>
            </a:r>
            <a:r>
              <a:rPr lang="en-GB" sz="2400" dirty="0">
                <a:latin typeface="Accord Light SF" pitchFamily="2" charset="0"/>
              </a:rPr>
              <a:t>Suspension Bridge</a:t>
            </a:r>
          </a:p>
          <a:p>
            <a:pPr marL="0" indent="0" algn="ctr">
              <a:buNone/>
            </a:pPr>
            <a:r>
              <a:rPr lang="en-GB" sz="2400" dirty="0" smtClean="0">
                <a:latin typeface="Accord Light SF" pitchFamily="2" charset="0"/>
              </a:rPr>
              <a:t>C/ Golden </a:t>
            </a:r>
            <a:r>
              <a:rPr lang="en-GB" sz="2400" dirty="0">
                <a:latin typeface="Accord Light SF" pitchFamily="2" charset="0"/>
              </a:rPr>
              <a:t>Gate Bridge</a:t>
            </a:r>
          </a:p>
          <a:p>
            <a:pPr marL="0" indent="0" algn="ctr">
              <a:buNone/>
            </a:pPr>
            <a:endParaRPr lang="en-GB" dirty="0" smtClean="0">
              <a:latin typeface="Accord Light SF" pitchFamily="2" charset="0"/>
            </a:endParaRPr>
          </a:p>
          <a:p>
            <a:pPr marL="0" indent="0" algn="ctr">
              <a:buNone/>
            </a:pPr>
            <a:endParaRPr lang="en-GB" sz="6000" dirty="0">
              <a:latin typeface="Accord Light SF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23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46686" y="2204864"/>
            <a:ext cx="4793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latin typeface="Accord Light SF" pitchFamily="2" charset="0"/>
              </a:rPr>
              <a:t>The Suspension Bridge</a:t>
            </a:r>
            <a:endParaRPr lang="en-GB" sz="3200" dirty="0">
              <a:latin typeface="Accord Light SF" pitchFamily="2" charset="0"/>
            </a:endParaRPr>
          </a:p>
        </p:txBody>
      </p:sp>
      <p:pic>
        <p:nvPicPr>
          <p:cNvPr id="1026" name="Picture 2" descr="http://tse1.mm.bing.net/th?&amp;id=OIP.M2e77f0561f2817bfc674bcc95b46be48o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5"/>
            <a:ext cx="3960440" cy="28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4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>
                <a:latin typeface="Accord Light SF" pitchFamily="2" charset="0"/>
              </a:rPr>
              <a:t>Question 6</a:t>
            </a:r>
          </a:p>
          <a:p>
            <a:pPr marL="0" indent="0" algn="ctr">
              <a:buNone/>
            </a:pPr>
            <a:endParaRPr lang="en-GB" dirty="0" smtClean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ccord Light SF" pitchFamily="2" charset="0"/>
              </a:rPr>
              <a:t>Avec </a:t>
            </a:r>
            <a:r>
              <a:rPr lang="en-GB" dirty="0" err="1" smtClean="0">
                <a:latin typeface="Accord Light SF" pitchFamily="2" charset="0"/>
              </a:rPr>
              <a:t>quelle</a:t>
            </a:r>
            <a:r>
              <a:rPr lang="en-GB" dirty="0" smtClean="0">
                <a:latin typeface="Accord Light SF" pitchFamily="2" charset="0"/>
              </a:rPr>
              <a:t> </a:t>
            </a:r>
            <a:r>
              <a:rPr lang="en-GB" dirty="0" err="1" smtClean="0">
                <a:latin typeface="Accord Light SF" pitchFamily="2" charset="0"/>
              </a:rPr>
              <a:t>ville</a:t>
            </a:r>
            <a:r>
              <a:rPr lang="en-GB" dirty="0" smtClean="0">
                <a:latin typeface="Accord Light SF" pitchFamily="2" charset="0"/>
              </a:rPr>
              <a:t> </a:t>
            </a:r>
            <a:r>
              <a:rPr lang="en-GB" dirty="0" err="1" smtClean="0">
                <a:latin typeface="Accord Light SF" pitchFamily="2" charset="0"/>
              </a:rPr>
              <a:t>est</a:t>
            </a:r>
            <a:r>
              <a:rPr lang="en-GB" dirty="0" smtClean="0">
                <a:latin typeface="Accord Light SF" pitchFamily="2" charset="0"/>
              </a:rPr>
              <a:t> </a:t>
            </a:r>
            <a:r>
              <a:rPr lang="en-GB" dirty="0" err="1" smtClean="0">
                <a:latin typeface="Accord Light SF" pitchFamily="2" charset="0"/>
              </a:rPr>
              <a:t>jumelée</a:t>
            </a:r>
            <a:r>
              <a:rPr lang="en-GB" dirty="0" smtClean="0">
                <a:latin typeface="Accord Light SF" pitchFamily="2" charset="0"/>
              </a:rPr>
              <a:t> Bristol?</a:t>
            </a:r>
            <a:endParaRPr lang="en-GB" dirty="0">
              <a:latin typeface="Accord Light SF" pitchFamily="2" charset="0"/>
            </a:endParaRPr>
          </a:p>
          <a:p>
            <a:pPr marL="0" indent="0" algn="ctr">
              <a:buNone/>
            </a:pPr>
            <a:endParaRPr lang="en-GB" dirty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dirty="0">
                <a:latin typeface="Accord Light SF" pitchFamily="2" charset="0"/>
              </a:rPr>
              <a:t>A- Bordeaux</a:t>
            </a:r>
          </a:p>
          <a:p>
            <a:pPr marL="0" indent="0" algn="ctr">
              <a:buNone/>
            </a:pPr>
            <a:r>
              <a:rPr lang="en-GB" dirty="0">
                <a:latin typeface="Accord Light SF" pitchFamily="2" charset="0"/>
              </a:rPr>
              <a:t>B- </a:t>
            </a:r>
            <a:r>
              <a:rPr lang="en-GB" dirty="0" err="1" smtClean="0">
                <a:latin typeface="Accord Light SF" pitchFamily="2" charset="0"/>
              </a:rPr>
              <a:t>Bruxelle</a:t>
            </a:r>
            <a:endParaRPr lang="en-GB" dirty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dirty="0">
                <a:latin typeface="Accord Light SF" pitchFamily="2" charset="0"/>
              </a:rPr>
              <a:t>C- </a:t>
            </a:r>
            <a:r>
              <a:rPr lang="en-GB" dirty="0" smtClean="0">
                <a:latin typeface="Accord Light SF" pitchFamily="2" charset="0"/>
              </a:rPr>
              <a:t>Lyon</a:t>
            </a:r>
            <a:endParaRPr lang="en-GB" dirty="0">
              <a:latin typeface="Accord Light SF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20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>
                <a:latin typeface="Accord Light SF" pitchFamily="2" charset="0"/>
              </a:rPr>
              <a:t>Bordeaux</a:t>
            </a:r>
            <a:endParaRPr lang="en-GB" dirty="0">
              <a:latin typeface="Accord Ligh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0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z="6000" dirty="0">
                <a:latin typeface="Accord Light SF" pitchFamily="2" charset="0"/>
              </a:rPr>
              <a:t>Question </a:t>
            </a:r>
            <a:r>
              <a:rPr lang="en-GB" sz="6000" dirty="0" smtClean="0">
                <a:latin typeface="Accord Light SF" pitchFamily="2" charset="0"/>
              </a:rPr>
              <a:t>7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600" dirty="0" err="1" smtClean="0">
                <a:latin typeface="Accord Light SF" pitchFamily="2" charset="0"/>
              </a:rPr>
              <a:t>Quel</a:t>
            </a:r>
            <a:r>
              <a:rPr lang="en-GB" sz="2600" dirty="0" smtClean="0">
                <a:latin typeface="Accord Light SF" pitchFamily="2" charset="0"/>
              </a:rPr>
              <a:t> festival </a:t>
            </a:r>
            <a:r>
              <a:rPr lang="en-GB" sz="2600" dirty="0" err="1" smtClean="0">
                <a:latin typeface="Accord Light SF" pitchFamily="2" charset="0"/>
              </a:rPr>
              <a:t>est</a:t>
            </a:r>
            <a:r>
              <a:rPr lang="en-GB" sz="2600" dirty="0" smtClean="0">
                <a:latin typeface="Accord Light SF" pitchFamily="2" charset="0"/>
              </a:rPr>
              <a:t> </a:t>
            </a:r>
            <a:r>
              <a:rPr lang="en-GB" sz="2600" dirty="0" err="1" smtClean="0">
                <a:latin typeface="Accord Light SF" pitchFamily="2" charset="0"/>
              </a:rPr>
              <a:t>célébré</a:t>
            </a:r>
            <a:r>
              <a:rPr lang="en-GB" sz="2600" dirty="0" smtClean="0">
                <a:latin typeface="Accord Light SF" pitchFamily="2" charset="0"/>
              </a:rPr>
              <a:t> à Bristol</a:t>
            </a:r>
            <a:r>
              <a:rPr lang="en-GB" sz="2600" dirty="0">
                <a:latin typeface="Accord Light SF" pitchFamily="2" charset="0"/>
              </a:rPr>
              <a:t>?</a:t>
            </a:r>
          </a:p>
          <a:p>
            <a:pPr marL="0" indent="0" algn="ctr">
              <a:buNone/>
            </a:pPr>
            <a:endParaRPr lang="en-GB" sz="2600" dirty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sz="2600" dirty="0">
                <a:latin typeface="Accord Light SF" pitchFamily="2" charset="0"/>
              </a:rPr>
              <a:t>A- </a:t>
            </a:r>
            <a:r>
              <a:rPr lang="en-GB" sz="2600" dirty="0" smtClean="0">
                <a:latin typeface="Accord Light SF" pitchFamily="2" charset="0"/>
              </a:rPr>
              <a:t>Le festival de </a:t>
            </a:r>
            <a:r>
              <a:rPr lang="en-GB" sz="2600" dirty="0" err="1" smtClean="0">
                <a:latin typeface="Accord Light SF" pitchFamily="2" charset="0"/>
              </a:rPr>
              <a:t>montgolfière</a:t>
            </a:r>
            <a:endParaRPr lang="en-GB" sz="2600" dirty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sz="2600" dirty="0">
                <a:latin typeface="Accord Light SF" pitchFamily="2" charset="0"/>
              </a:rPr>
              <a:t>B- </a:t>
            </a:r>
            <a:r>
              <a:rPr lang="en-GB" sz="2600" dirty="0" smtClean="0">
                <a:latin typeface="Accord Light SF" pitchFamily="2" charset="0"/>
              </a:rPr>
              <a:t>Le festival du port</a:t>
            </a:r>
            <a:endParaRPr lang="en-GB" sz="2600" dirty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sz="2600" dirty="0">
                <a:latin typeface="Accord Light SF" pitchFamily="2" charset="0"/>
              </a:rPr>
              <a:t>C- </a:t>
            </a:r>
            <a:r>
              <a:rPr lang="en-GB" sz="2600" dirty="0" smtClean="0">
                <a:latin typeface="Accord Light SF" pitchFamily="2" charset="0"/>
              </a:rPr>
              <a:t>Le festival de </a:t>
            </a:r>
            <a:r>
              <a:rPr lang="en-GB" sz="2600" dirty="0" err="1" smtClean="0">
                <a:latin typeface="Accord Light SF" pitchFamily="2" charset="0"/>
              </a:rPr>
              <a:t>cerf-volant</a:t>
            </a:r>
            <a:endParaRPr lang="en-GB" sz="2600" dirty="0">
              <a:latin typeface="Accord Light SF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60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latin typeface="Accord Light SF" pitchFamily="2" charset="0"/>
              </a:rPr>
              <a:t>Le festival de </a:t>
            </a:r>
            <a:r>
              <a:rPr lang="en-GB" dirty="0" err="1" smtClean="0">
                <a:latin typeface="Accord Light SF" pitchFamily="2" charset="0"/>
              </a:rPr>
              <a:t>montgolfière</a:t>
            </a:r>
            <a:endParaRPr lang="en-GB" dirty="0" smtClean="0">
              <a:latin typeface="Accord Light SF" pitchFamily="2" charset="0"/>
            </a:endParaRPr>
          </a:p>
          <a:p>
            <a:pPr marL="0" indent="0" algn="ctr">
              <a:buNone/>
            </a:pPr>
            <a:endParaRPr lang="en-GB" dirty="0">
              <a:latin typeface="Accord Light SF" pitchFamily="2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40" y="3717032"/>
            <a:ext cx="4176464" cy="27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843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492896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Accord Light SF" pitchFamily="2" charset="0"/>
              </a:rPr>
              <a:t>Question </a:t>
            </a:r>
            <a:r>
              <a:rPr lang="en-GB" sz="6000" dirty="0" smtClean="0">
                <a:latin typeface="Accord Light SF" pitchFamily="2" charset="0"/>
              </a:rPr>
              <a:t>8</a:t>
            </a:r>
          </a:p>
          <a:p>
            <a:pPr algn="ctr"/>
            <a:endParaRPr lang="en-GB" sz="6000" dirty="0" smtClean="0">
              <a:latin typeface="Accord Light SF" pitchFamily="2" charset="0"/>
            </a:endParaRPr>
          </a:p>
          <a:p>
            <a:pPr algn="ctr"/>
            <a:r>
              <a:rPr lang="en-GB" sz="2400" dirty="0" err="1" smtClean="0">
                <a:latin typeface="Accord Light SF" pitchFamily="2" charset="0"/>
              </a:rPr>
              <a:t>Quel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err="1" smtClean="0">
                <a:latin typeface="Accord Light SF" pitchFamily="2" charset="0"/>
              </a:rPr>
              <a:t>dessin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err="1" smtClean="0">
                <a:latin typeface="Accord Light SF" pitchFamily="2" charset="0"/>
              </a:rPr>
              <a:t>animé</a:t>
            </a:r>
            <a:r>
              <a:rPr lang="en-GB" sz="2400" dirty="0">
                <a:latin typeface="Accord Light SF" pitchFamily="2" charset="0"/>
              </a:rPr>
              <a:t> a </a:t>
            </a:r>
            <a:r>
              <a:rPr lang="en-GB" sz="2400" dirty="0" err="1" smtClean="0">
                <a:latin typeface="Accord Light SF" pitchFamily="2" charset="0"/>
              </a:rPr>
              <a:t>été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err="1" smtClean="0">
                <a:latin typeface="Accord Light SF" pitchFamily="2" charset="0"/>
              </a:rPr>
              <a:t>crée</a:t>
            </a:r>
            <a:r>
              <a:rPr lang="en-GB" sz="2400" dirty="0" smtClean="0">
                <a:latin typeface="Accord Light SF" pitchFamily="2" charset="0"/>
              </a:rPr>
              <a:t> à Bristol </a:t>
            </a:r>
            <a:r>
              <a:rPr lang="en-GB" sz="2400" dirty="0" smtClean="0">
                <a:latin typeface="Accord Light SF" pitchFamily="2" charset="0"/>
              </a:rPr>
              <a:t>?</a:t>
            </a:r>
          </a:p>
          <a:p>
            <a:pPr algn="ctr"/>
            <a:endParaRPr lang="en-GB" sz="2400" dirty="0">
              <a:latin typeface="Accord Light SF" pitchFamily="2" charset="0"/>
            </a:endParaRPr>
          </a:p>
          <a:p>
            <a:pPr algn="ctr"/>
            <a:r>
              <a:rPr lang="en-GB" sz="2400" dirty="0" smtClean="0">
                <a:latin typeface="Accord Light SF" pitchFamily="2" charset="0"/>
              </a:rPr>
              <a:t>A/ </a:t>
            </a:r>
            <a:r>
              <a:rPr lang="en-GB" sz="2400" dirty="0" err="1" smtClean="0">
                <a:latin typeface="Accord Light SF" pitchFamily="2" charset="0"/>
              </a:rPr>
              <a:t>Peppa</a:t>
            </a:r>
            <a:r>
              <a:rPr lang="en-GB" sz="2400" dirty="0">
                <a:latin typeface="Accord Light SF" pitchFamily="2" charset="0"/>
              </a:rPr>
              <a:t> </a:t>
            </a:r>
            <a:r>
              <a:rPr lang="en-GB" sz="2400" dirty="0" smtClean="0">
                <a:latin typeface="Accord Light SF" pitchFamily="2" charset="0"/>
              </a:rPr>
              <a:t>Pig</a:t>
            </a:r>
          </a:p>
          <a:p>
            <a:pPr algn="ctr"/>
            <a:r>
              <a:rPr lang="en-GB" sz="2400" dirty="0" smtClean="0">
                <a:latin typeface="Accord Light SF" pitchFamily="2" charset="0"/>
              </a:rPr>
              <a:t>B/ Wallace et </a:t>
            </a:r>
            <a:r>
              <a:rPr lang="en-GB" sz="2400" dirty="0" err="1" smtClean="0">
                <a:latin typeface="Accord Light SF" pitchFamily="2" charset="0"/>
              </a:rPr>
              <a:t>Gromit</a:t>
            </a:r>
            <a:endParaRPr lang="en-GB" sz="2400" dirty="0" smtClean="0">
              <a:latin typeface="Accord Light SF" pitchFamily="2" charset="0"/>
            </a:endParaRPr>
          </a:p>
          <a:p>
            <a:pPr algn="ctr"/>
            <a:r>
              <a:rPr lang="en-GB" sz="2400" dirty="0" smtClean="0">
                <a:latin typeface="Accord Light SF" pitchFamily="2" charset="0"/>
              </a:rPr>
              <a:t>C/ </a:t>
            </a:r>
            <a:r>
              <a:rPr lang="en-GB" sz="2400" dirty="0" err="1" smtClean="0">
                <a:latin typeface="Accord Light SF" pitchFamily="2" charset="0"/>
              </a:rPr>
              <a:t>Cendrillon</a:t>
            </a:r>
            <a:r>
              <a:rPr lang="en-GB" sz="2400" dirty="0" smtClean="0">
                <a:latin typeface="Accord Light SF" pitchFamily="2" charset="0"/>
              </a:rPr>
              <a:t> 2</a:t>
            </a:r>
            <a:endParaRPr lang="en-GB" sz="2400" dirty="0">
              <a:latin typeface="Accord Ligh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1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488" y="3244334"/>
            <a:ext cx="374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latin typeface="Accord Light SF" pitchFamily="2" charset="0"/>
              </a:rPr>
              <a:t>Wallace et </a:t>
            </a:r>
            <a:r>
              <a:rPr lang="en-GB" sz="3200" dirty="0" err="1">
                <a:latin typeface="Accord Light SF" pitchFamily="2" charset="0"/>
              </a:rPr>
              <a:t>Gromit</a:t>
            </a:r>
            <a:endParaRPr lang="en-GB" sz="3200" dirty="0">
              <a:latin typeface="Accord Light SF" pitchFamily="2" charset="0"/>
            </a:endParaRPr>
          </a:p>
        </p:txBody>
      </p:sp>
      <p:pic>
        <p:nvPicPr>
          <p:cNvPr id="3074" name="Picture 2" descr="http://tse3.mm.bing.net/th?id=OIP.Mab1ce56c8da0cf820d5485822df62bfcH0&amp;w=197&amp;h=135&amp;c=7&amp;rs=1&amp;qlt=90&amp;o=4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3816424" cy="26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0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719" y="1846993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dobe Fangsong Std R" pitchFamily="18" charset="-128"/>
                <a:ea typeface="Adobe Fangsong Std R" pitchFamily="18" charset="-128"/>
              </a:rPr>
              <a:t>Question 1</a:t>
            </a:r>
            <a:endParaRPr lang="en-GB" sz="5400" dirty="0" smtClean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1663" y="312892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ccord Light SF" pitchFamily="2" charset="0"/>
              </a:rPr>
              <a:t>Qui </a:t>
            </a:r>
            <a:r>
              <a:rPr lang="en-GB" sz="2800" dirty="0" err="1" smtClean="0">
                <a:latin typeface="Accord Light SF" pitchFamily="2" charset="0"/>
              </a:rPr>
              <a:t>est</a:t>
            </a:r>
            <a:r>
              <a:rPr lang="en-GB" sz="2800" dirty="0" smtClean="0">
                <a:latin typeface="Accord Light SF" pitchFamily="2" charset="0"/>
              </a:rPr>
              <a:t> le </a:t>
            </a:r>
            <a:r>
              <a:rPr lang="en-GB" sz="2800" dirty="0" err="1" smtClean="0">
                <a:latin typeface="Accord Light SF" pitchFamily="2" charset="0"/>
              </a:rPr>
              <a:t>maire</a:t>
            </a:r>
            <a:r>
              <a:rPr lang="en-GB" sz="2800" dirty="0" smtClean="0">
                <a:latin typeface="Accord Light SF" pitchFamily="2" charset="0"/>
              </a:rPr>
              <a:t> de Bristol</a:t>
            </a:r>
            <a:r>
              <a:rPr lang="en-GB" sz="2800" dirty="0" smtClean="0">
                <a:latin typeface="Accord Light SF" pitchFamily="2" charset="0"/>
              </a:rPr>
              <a:t>?</a:t>
            </a:r>
            <a:endParaRPr lang="en-GB" sz="2800" dirty="0">
              <a:latin typeface="Accord Light SF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A/ George Ferguson</a:t>
            </a:r>
          </a:p>
          <a:p>
            <a:r>
              <a:rPr lang="en-GB" sz="2400" dirty="0" smtClean="0"/>
              <a:t>B/ Clarke Gable</a:t>
            </a:r>
          </a:p>
          <a:p>
            <a:r>
              <a:rPr lang="en-GB" sz="2400" dirty="0" smtClean="0"/>
              <a:t>C/ Tony Blair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95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122" y="1988840"/>
            <a:ext cx="598772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latin typeface="Accord Light SF" pitchFamily="2" charset="0"/>
              </a:rPr>
              <a:t>Question </a:t>
            </a:r>
            <a:r>
              <a:rPr lang="en-GB" sz="6000" dirty="0" smtClean="0">
                <a:latin typeface="Accord Light SF" pitchFamily="2" charset="0"/>
              </a:rPr>
              <a:t>9</a:t>
            </a:r>
          </a:p>
          <a:p>
            <a:pPr algn="ctr"/>
            <a:endParaRPr lang="en-GB" dirty="0">
              <a:latin typeface="Accord Light SF" pitchFamily="2" charset="0"/>
            </a:endParaRPr>
          </a:p>
          <a:p>
            <a:pPr algn="ctr"/>
            <a:r>
              <a:rPr lang="en-GB" sz="2400" dirty="0" err="1" smtClean="0">
                <a:latin typeface="Accord Light SF" pitchFamily="2" charset="0"/>
              </a:rPr>
              <a:t>Quelle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err="1" smtClean="0">
                <a:latin typeface="Accord Light SF" pitchFamily="2" charset="0"/>
              </a:rPr>
              <a:t>ville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err="1" smtClean="0">
                <a:latin typeface="Accord Light SF" pitchFamily="2" charset="0"/>
              </a:rPr>
              <a:t>historique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err="1" smtClean="0">
                <a:latin typeface="Accord Light SF" pitchFamily="2" charset="0"/>
              </a:rPr>
              <a:t>est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err="1" smtClean="0">
                <a:latin typeface="Accord Light SF" pitchFamily="2" charset="0"/>
              </a:rPr>
              <a:t>prèd</a:t>
            </a:r>
            <a:r>
              <a:rPr lang="en-GB" sz="2400" dirty="0" smtClean="0">
                <a:latin typeface="Accord Light SF" pitchFamily="2" charset="0"/>
              </a:rPr>
              <a:t> Bristol?</a:t>
            </a:r>
          </a:p>
          <a:p>
            <a:pPr algn="ctr"/>
            <a:endParaRPr lang="en-GB" sz="2400" dirty="0">
              <a:latin typeface="Accord Light SF" pitchFamily="2" charset="0"/>
            </a:endParaRPr>
          </a:p>
          <a:p>
            <a:pPr algn="ctr"/>
            <a:r>
              <a:rPr lang="en-GB" sz="2400" dirty="0" smtClean="0">
                <a:latin typeface="Accord Light SF" pitchFamily="2" charset="0"/>
              </a:rPr>
              <a:t>A/ Bath</a:t>
            </a:r>
          </a:p>
          <a:p>
            <a:pPr algn="ctr"/>
            <a:r>
              <a:rPr lang="en-GB" sz="2400" dirty="0" smtClean="0">
                <a:latin typeface="Accord Light SF" pitchFamily="2" charset="0"/>
              </a:rPr>
              <a:t>B/ Swindon</a:t>
            </a:r>
          </a:p>
          <a:p>
            <a:pPr algn="ctr"/>
            <a:r>
              <a:rPr lang="en-GB" sz="2400" dirty="0" smtClean="0">
                <a:latin typeface="Accord Light SF" pitchFamily="2" charset="0"/>
              </a:rPr>
              <a:t>C/ Manchester</a:t>
            </a:r>
            <a:endParaRPr lang="en-GB" sz="2400" dirty="0">
              <a:latin typeface="Accord Ligh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39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Accord Light SF" pitchFamily="2" charset="0"/>
            </a:endParaRPr>
          </a:p>
          <a:p>
            <a:pPr marL="0" indent="0">
              <a:buNone/>
            </a:pPr>
            <a:r>
              <a:rPr lang="en-GB" dirty="0">
                <a:latin typeface="Accord Light SF" pitchFamily="2" charset="0"/>
              </a:rPr>
              <a:t>	</a:t>
            </a:r>
            <a:r>
              <a:rPr lang="en-GB" dirty="0" smtClean="0">
                <a:latin typeface="Accord Light SF" pitchFamily="2" charset="0"/>
              </a:rPr>
              <a:t>		Bath</a:t>
            </a:r>
          </a:p>
          <a:p>
            <a:pPr marL="0" indent="0">
              <a:buNone/>
            </a:pPr>
            <a:endParaRPr lang="en-GB" dirty="0">
              <a:latin typeface="Accord Light SF" pitchFamily="2" charset="0"/>
            </a:endParaRPr>
          </a:p>
          <a:p>
            <a:pPr marL="0" indent="0">
              <a:buNone/>
            </a:pPr>
            <a:endParaRPr lang="en-GB" dirty="0">
              <a:latin typeface="Accord Light SF" pitchFamily="2" charset="0"/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3"/>
            <a:ext cx="4464496" cy="297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887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>
                <a:latin typeface="Accord Light SF" pitchFamily="2" charset="0"/>
              </a:rPr>
              <a:t>Question </a:t>
            </a:r>
            <a:r>
              <a:rPr lang="en-GB" sz="6000" dirty="0" smtClean="0">
                <a:latin typeface="Accord Light SF" pitchFamily="2" charset="0"/>
              </a:rPr>
              <a:t>10</a:t>
            </a:r>
            <a:endParaRPr lang="en-GB" sz="6000" dirty="0">
              <a:latin typeface="Accord Light SF" pitchFamily="2" charset="0"/>
            </a:endParaRP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err="1" smtClean="0">
                <a:latin typeface="Accord Light SF" pitchFamily="2" charset="0"/>
              </a:rPr>
              <a:t>Quel</a:t>
            </a:r>
            <a:r>
              <a:rPr lang="en-GB" dirty="0" smtClean="0">
                <a:latin typeface="Accord Light SF" pitchFamily="2" charset="0"/>
              </a:rPr>
              <a:t> mot </a:t>
            </a:r>
            <a:r>
              <a:rPr lang="en-GB" dirty="0" err="1" smtClean="0">
                <a:latin typeface="Accord Light SF" pitchFamily="2" charset="0"/>
              </a:rPr>
              <a:t>veut</a:t>
            </a:r>
            <a:r>
              <a:rPr lang="en-GB" dirty="0" smtClean="0">
                <a:latin typeface="Accord Light SF" pitchFamily="2" charset="0"/>
              </a:rPr>
              <a:t> dire ‘</a:t>
            </a:r>
            <a:r>
              <a:rPr lang="en-GB" dirty="0" err="1" smtClean="0">
                <a:latin typeface="Accord Light SF" pitchFamily="2" charset="0"/>
              </a:rPr>
              <a:t>génial</a:t>
            </a:r>
            <a:r>
              <a:rPr lang="en-GB" dirty="0" smtClean="0">
                <a:latin typeface="Accord Light SF" pitchFamily="2" charset="0"/>
              </a:rPr>
              <a:t>/ bon’ en </a:t>
            </a:r>
            <a:r>
              <a:rPr lang="en-GB" dirty="0" err="1" smtClean="0">
                <a:latin typeface="Accord Light SF" pitchFamily="2" charset="0"/>
              </a:rPr>
              <a:t>Bristolien</a:t>
            </a:r>
            <a:r>
              <a:rPr lang="en-GB" dirty="0" smtClean="0">
                <a:latin typeface="Accord Light SF" pitchFamily="2" charset="0"/>
              </a:rPr>
              <a:t> ( la langue de Bristol)?</a:t>
            </a:r>
          </a:p>
          <a:p>
            <a:pPr marL="0" indent="0" algn="ctr">
              <a:buNone/>
            </a:pPr>
            <a:r>
              <a:rPr lang="en-GB" dirty="0" smtClean="0">
                <a:latin typeface="Accord Light SF" pitchFamily="2" charset="0"/>
              </a:rPr>
              <a:t>A/ Cheers drive</a:t>
            </a:r>
          </a:p>
          <a:p>
            <a:pPr marL="0" indent="0" algn="ctr">
              <a:buNone/>
            </a:pPr>
            <a:r>
              <a:rPr lang="en-GB" dirty="0" smtClean="0">
                <a:latin typeface="Accord Light SF" pitchFamily="2" charset="0"/>
              </a:rPr>
              <a:t>B/ </a:t>
            </a:r>
            <a:r>
              <a:rPr lang="en-GB" dirty="0">
                <a:latin typeface="Accord Light SF" pitchFamily="2" charset="0"/>
              </a:rPr>
              <a:t>A</a:t>
            </a:r>
            <a:r>
              <a:rPr lang="en-GB" dirty="0" smtClean="0">
                <a:latin typeface="Accord Light SF" pitchFamily="2" charset="0"/>
              </a:rPr>
              <a:t>ll right me </a:t>
            </a:r>
            <a:r>
              <a:rPr lang="en-GB" dirty="0" err="1" smtClean="0">
                <a:latin typeface="Accord Light SF" pitchFamily="2" charset="0"/>
              </a:rPr>
              <a:t>luvver</a:t>
            </a:r>
            <a:endParaRPr lang="en-GB" dirty="0" smtClean="0">
              <a:latin typeface="Accord Light SF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ccord Light SF" pitchFamily="2" charset="0"/>
              </a:rPr>
              <a:t>C/ </a:t>
            </a:r>
            <a:r>
              <a:rPr lang="en-GB" dirty="0" err="1" smtClean="0">
                <a:latin typeface="Accord Light SF" pitchFamily="2" charset="0"/>
              </a:rPr>
              <a:t>Gurt</a:t>
            </a:r>
            <a:r>
              <a:rPr lang="en-GB" dirty="0" smtClean="0">
                <a:latin typeface="Accord Light SF" pitchFamily="2" charset="0"/>
              </a:rPr>
              <a:t> Lush</a:t>
            </a:r>
            <a:endParaRPr lang="en-GB" dirty="0">
              <a:latin typeface="Accord Ligh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7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err="1">
                <a:latin typeface="Accord Light SF" pitchFamily="2" charset="0"/>
              </a:rPr>
              <a:t>Gurt</a:t>
            </a:r>
            <a:r>
              <a:rPr lang="en-GB" dirty="0">
                <a:latin typeface="Accord Light SF" pitchFamily="2" charset="0"/>
              </a:rPr>
              <a:t> </a:t>
            </a:r>
            <a:r>
              <a:rPr lang="en-GB" dirty="0" smtClean="0">
                <a:latin typeface="Accord Light SF" pitchFamily="2" charset="0"/>
              </a:rPr>
              <a:t>Lush</a:t>
            </a:r>
          </a:p>
          <a:p>
            <a:pPr marL="0" indent="0" algn="ctr">
              <a:buNone/>
            </a:pPr>
            <a:endParaRPr lang="en-GB" dirty="0">
              <a:latin typeface="Accord Light SF" pitchFamily="2" charset="0"/>
            </a:endParaRPr>
          </a:p>
          <a:p>
            <a:pPr marL="0" indent="0" algn="ctr">
              <a:buNone/>
            </a:pPr>
            <a:endParaRPr lang="en-GB" dirty="0">
              <a:latin typeface="Accord Light SF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1"/>
            <a:ext cx="2664296" cy="199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7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0" l="8966" r="88966">
                        <a14:foregroundMark x1="48276" y1="47586" x2="43448" y2="26897"/>
                        <a14:foregroundMark x1="43448" y1="26897" x2="49655" y2="24138"/>
                        <a14:foregroundMark x1="49655" y1="24138" x2="48276" y2="46207"/>
                        <a14:foregroundMark x1="34483" y1="28276" x2="35172" y2="15862"/>
                        <a14:foregroundMark x1="35172" y1="15862" x2="42069" y2="11034"/>
                        <a14:foregroundMark x1="44138" y1="10345" x2="43448" y2="4138"/>
                        <a14:foregroundMark x1="43448" y1="2069" x2="54483" y2="0"/>
                        <a14:foregroundMark x1="37931" y1="87586" x2="35862" y2="92414"/>
                        <a14:foregroundMark x1="35172" y1="93793" x2="31034" y2="99310"/>
                        <a14:foregroundMark x1="58621" y1="96552" x2="60000" y2="99310"/>
                        <a14:backgroundMark x1="27586" y1="25517" x2="27586" y2="25517"/>
                        <a14:backgroundMark x1="23448" y1="23448" x2="23448" y2="23448"/>
                        <a14:backgroundMark x1="21379" y1="22759" x2="17241" y2="34483"/>
                        <a14:backgroundMark x1="17241" y1="34483" x2="22069" y2="33793"/>
                        <a14:backgroundMark x1="23448" y1="31034" x2="26207" y2="23448"/>
                        <a14:backgroundMark x1="37241" y1="75862" x2="28276" y2="82069"/>
                        <a14:backgroundMark x1="28276" y1="82069" x2="28276" y2="82069"/>
                        <a14:backgroundMark x1="22759" y1="85517" x2="22759" y2="85517"/>
                        <a14:backgroundMark x1="34483" y1="29655" x2="33103" y2="12414"/>
                        <a14:backgroundMark x1="33103" y1="13103" x2="37931" y2="10345"/>
                        <a14:backgroundMark x1="37931" y1="12414" x2="33793" y2="21379"/>
                        <a14:backgroundMark x1="38621" y1="13793" x2="44828" y2="10345"/>
                        <a14:backgroundMark x1="44138" y1="10345" x2="41379" y2="2759"/>
                        <a14:backgroundMark x1="41379" y1="3448" x2="33793" y2="13103"/>
                        <a14:backgroundMark x1="33793" y1="15862" x2="42069" y2="9655"/>
                        <a14:backgroundMark x1="57931" y1="1379" x2="54483" y2="0"/>
                        <a14:backgroundMark x1="42069" y1="5517" x2="42759" y2="0"/>
                        <a14:backgroundMark x1="35862" y1="88276" x2="30345" y2="97931"/>
                        <a14:backgroundMark x1="30345" y1="97931" x2="35862" y2="89655"/>
                        <a14:backgroundMark x1="35862" y1="92414" x2="32414" y2="9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432" y="2104897"/>
            <a:ext cx="4765501" cy="4765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1944216" cy="1297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198884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dobe Fangsong Std R" pitchFamily="18" charset="-128"/>
                <a:ea typeface="Adobe Fangsong Std R" pitchFamily="18" charset="-128"/>
              </a:rPr>
              <a:t>George Ferguson</a:t>
            </a:r>
            <a:endParaRPr lang="en-GB" sz="5400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18" y="2104897"/>
            <a:ext cx="7840239" cy="525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4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28498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Accord Light SF" pitchFamily="2" charset="0"/>
                <a:ea typeface="Adobe Fangsong Std R" pitchFamily="18" charset="-128"/>
              </a:rPr>
              <a:t>Quelle</a:t>
            </a:r>
            <a:r>
              <a:rPr lang="en-GB" sz="2400" dirty="0" smtClean="0">
                <a:latin typeface="Accord Light SF" pitchFamily="2" charset="0"/>
                <a:ea typeface="Adobe Fangsong Std R" pitchFamily="18" charset="-128"/>
              </a:rPr>
              <a:t> </a:t>
            </a:r>
            <a:r>
              <a:rPr lang="en-GB" sz="2400" dirty="0" err="1" smtClean="0">
                <a:latin typeface="Accord Light SF" pitchFamily="2" charset="0"/>
                <a:ea typeface="Adobe Fangsong Std R" pitchFamily="18" charset="-128"/>
              </a:rPr>
              <a:t>est</a:t>
            </a:r>
            <a:r>
              <a:rPr lang="en-GB" sz="2400" dirty="0" smtClean="0">
                <a:latin typeface="Accord Light SF" pitchFamily="2" charset="0"/>
                <a:ea typeface="Adobe Fangsong Std R" pitchFamily="18" charset="-128"/>
              </a:rPr>
              <a:t> la </a:t>
            </a:r>
            <a:r>
              <a:rPr lang="en-GB" sz="2400" dirty="0" err="1" smtClean="0">
                <a:latin typeface="Accord Light SF" pitchFamily="2" charset="0"/>
                <a:ea typeface="Adobe Fangsong Std R" pitchFamily="18" charset="-128"/>
              </a:rPr>
              <a:t>rumeur</a:t>
            </a:r>
            <a:r>
              <a:rPr lang="en-GB" sz="2400" dirty="0" smtClean="0">
                <a:latin typeface="Accord Light SF" pitchFamily="2" charset="0"/>
                <a:ea typeface="Adobe Fangsong Std R" pitchFamily="18" charset="-128"/>
              </a:rPr>
              <a:t> de Christmas </a:t>
            </a:r>
            <a:r>
              <a:rPr lang="en-GB" sz="2400" dirty="0" smtClean="0">
                <a:latin typeface="Accord Light SF" pitchFamily="2" charset="0"/>
                <a:ea typeface="Adobe Fangsong Std R" pitchFamily="18" charset="-128"/>
              </a:rPr>
              <a:t>Steps</a:t>
            </a:r>
            <a:r>
              <a:rPr lang="en-GB" sz="2400" dirty="0" smtClean="0">
                <a:latin typeface="Accord Light SF" pitchFamily="2" charset="0"/>
                <a:ea typeface="Adobe Fangsong Std R" pitchFamily="18" charset="-128"/>
              </a:rPr>
              <a:t>?</a:t>
            </a:r>
          </a:p>
          <a:p>
            <a:endParaRPr lang="en-GB" sz="3200" dirty="0">
              <a:latin typeface="Accord Light SF" pitchFamily="2" charset="0"/>
              <a:ea typeface="Adobe Fangsong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8777" y="2043513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ccord Light SF" pitchFamily="2" charset="0"/>
              </a:rPr>
              <a:t>Question 2</a:t>
            </a:r>
            <a:endParaRPr lang="en-GB" sz="6000" dirty="0">
              <a:latin typeface="Accord Light S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00506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ccord Light SF" pitchFamily="2" charset="0"/>
              </a:rPr>
              <a:t>A/ </a:t>
            </a:r>
            <a:r>
              <a:rPr lang="en-GB" sz="2400" dirty="0" err="1" smtClean="0">
                <a:latin typeface="Accord Light SF" pitchFamily="2" charset="0"/>
              </a:rPr>
              <a:t>C’est</a:t>
            </a:r>
            <a:r>
              <a:rPr lang="en-GB" sz="2400" dirty="0" smtClean="0">
                <a:latin typeface="Accord Light SF" pitchFamily="2" charset="0"/>
              </a:rPr>
              <a:t> sale</a:t>
            </a:r>
          </a:p>
          <a:p>
            <a:pPr algn="ctr"/>
            <a:r>
              <a:rPr lang="en-GB" sz="2400" dirty="0" smtClean="0">
                <a:latin typeface="Accord Light SF" pitchFamily="2" charset="0"/>
              </a:rPr>
              <a:t>B/ Il y a des </a:t>
            </a:r>
            <a:r>
              <a:rPr lang="en-GB" sz="2400" dirty="0" err="1" smtClean="0">
                <a:latin typeface="Accord Light SF" pitchFamily="2" charset="0"/>
              </a:rPr>
              <a:t>fantômes</a:t>
            </a:r>
            <a:endParaRPr lang="en-GB" sz="2400" dirty="0" smtClean="0">
              <a:latin typeface="Accord Light SF" pitchFamily="2" charset="0"/>
            </a:endParaRPr>
          </a:p>
          <a:p>
            <a:pPr algn="ctr"/>
            <a:r>
              <a:rPr lang="en-GB" sz="2400" dirty="0" smtClean="0">
                <a:latin typeface="Accord Light SF" pitchFamily="2" charset="0"/>
              </a:rPr>
              <a:t>C/ Il </a:t>
            </a:r>
            <a:r>
              <a:rPr lang="en-GB" sz="2400" dirty="0" err="1" smtClean="0">
                <a:latin typeface="Accord Light SF" pitchFamily="2" charset="0"/>
              </a:rPr>
              <a:t>n’y</a:t>
            </a:r>
            <a:r>
              <a:rPr lang="en-GB" sz="2400" dirty="0" smtClean="0">
                <a:latin typeface="Accord Light SF" pitchFamily="2" charset="0"/>
              </a:rPr>
              <a:t> a pas de </a:t>
            </a:r>
            <a:r>
              <a:rPr lang="en-GB" sz="2400" dirty="0" err="1" smtClean="0">
                <a:latin typeface="Accord Light SF" pitchFamily="2" charset="0"/>
              </a:rPr>
              <a:t>maisons</a:t>
            </a:r>
            <a:endParaRPr lang="en-GB" sz="2400" dirty="0">
              <a:latin typeface="Accord Ligh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0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636911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ccord Light SF" pitchFamily="2" charset="0"/>
              </a:rPr>
              <a:t>Il y a des </a:t>
            </a:r>
            <a:r>
              <a:rPr lang="en-GB" sz="3200" dirty="0" err="1" smtClean="0">
                <a:latin typeface="Accord Light SF" pitchFamily="2" charset="0"/>
              </a:rPr>
              <a:t>fantômes</a:t>
            </a:r>
            <a:r>
              <a:rPr lang="en-GB" sz="3200" dirty="0" smtClean="0">
                <a:latin typeface="Accord Light SF" pitchFamily="2" charset="0"/>
              </a:rPr>
              <a:t> à</a:t>
            </a:r>
            <a:endParaRPr lang="en-GB" sz="3200" dirty="0">
              <a:latin typeface="Accord Light SF" pitchFamily="2" charset="0"/>
            </a:endParaRPr>
          </a:p>
          <a:p>
            <a:pPr algn="ctr"/>
            <a:r>
              <a:rPr lang="en-GB" sz="3200" dirty="0" smtClean="0">
                <a:latin typeface="Accord Light SF" pitchFamily="2" charset="0"/>
              </a:rPr>
              <a:t>Christmas </a:t>
            </a:r>
            <a:r>
              <a:rPr lang="en-GB" sz="3200" dirty="0" smtClean="0">
                <a:latin typeface="Accord Light SF" pitchFamily="2" charset="0"/>
              </a:rPr>
              <a:t>Steps! </a:t>
            </a:r>
            <a:endParaRPr lang="en-GB" sz="3200" dirty="0">
              <a:latin typeface="Accord Light SF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22" y="3467909"/>
            <a:ext cx="237634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22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96752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Accord Light SF" pitchFamily="2" charset="0"/>
              </a:rPr>
              <a:t>Question </a:t>
            </a:r>
            <a:r>
              <a:rPr lang="en-GB" sz="6000" dirty="0" smtClean="0">
                <a:latin typeface="Accord Light SF" pitchFamily="2" charset="0"/>
              </a:rPr>
              <a:t>3</a:t>
            </a:r>
          </a:p>
          <a:p>
            <a:pPr algn="ctr"/>
            <a:endParaRPr lang="en-GB" sz="6000" dirty="0" smtClean="0">
              <a:latin typeface="Accord Light SF" pitchFamily="2" charset="0"/>
            </a:endParaRPr>
          </a:p>
          <a:p>
            <a:pPr algn="ctr"/>
            <a:r>
              <a:rPr lang="en-GB" sz="2400" dirty="0" smtClean="0">
                <a:latin typeface="Accord Light SF" pitchFamily="2" charset="0"/>
              </a:rPr>
              <a:t>Qui a </a:t>
            </a:r>
            <a:r>
              <a:rPr lang="en-GB" sz="2400" dirty="0" err="1" smtClean="0">
                <a:latin typeface="Accord Light SF" pitchFamily="2" charset="0"/>
              </a:rPr>
              <a:t>construit</a:t>
            </a:r>
            <a:r>
              <a:rPr lang="en-GB" sz="2400" dirty="0" smtClean="0">
                <a:latin typeface="Accord Light SF" pitchFamily="2" charset="0"/>
              </a:rPr>
              <a:t> le </a:t>
            </a:r>
            <a:r>
              <a:rPr lang="en-GB" sz="2400" dirty="0" err="1" smtClean="0">
                <a:latin typeface="Accord Light SF" pitchFamily="2" charset="0"/>
              </a:rPr>
              <a:t>SS.Great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smtClean="0">
                <a:latin typeface="Accord Light SF" pitchFamily="2" charset="0"/>
              </a:rPr>
              <a:t>Britain </a:t>
            </a:r>
            <a:r>
              <a:rPr lang="en-GB" sz="2400" dirty="0" smtClean="0">
                <a:latin typeface="Accord Light SF" pitchFamily="2" charset="0"/>
              </a:rPr>
              <a:t>et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smtClean="0">
                <a:latin typeface="Accord Light SF" pitchFamily="2" charset="0"/>
              </a:rPr>
              <a:t>the Suspension Bridge</a:t>
            </a:r>
            <a:r>
              <a:rPr lang="en-GB" sz="2400" dirty="0" smtClean="0">
                <a:latin typeface="Accord Light SF" pitchFamily="2" charset="0"/>
              </a:rPr>
              <a:t>?</a:t>
            </a:r>
          </a:p>
          <a:p>
            <a:pPr algn="ctr"/>
            <a:endParaRPr lang="en-GB" sz="2400" dirty="0">
              <a:latin typeface="Accord Light SF" pitchFamily="2" charset="0"/>
            </a:endParaRPr>
          </a:p>
          <a:p>
            <a:pPr algn="ctr"/>
            <a:r>
              <a:rPr lang="en-GB" sz="2400" dirty="0" smtClean="0">
                <a:latin typeface="Accord Light SF" pitchFamily="2" charset="0"/>
              </a:rPr>
              <a:t>A/Norman Foster</a:t>
            </a:r>
          </a:p>
          <a:p>
            <a:pPr algn="ctr"/>
            <a:r>
              <a:rPr lang="en-GB" sz="2400" dirty="0" smtClean="0">
                <a:latin typeface="Accord Light SF" pitchFamily="2" charset="0"/>
              </a:rPr>
              <a:t>B/ Thomas Telford</a:t>
            </a:r>
          </a:p>
          <a:p>
            <a:pPr algn="ctr"/>
            <a:r>
              <a:rPr lang="en-GB" sz="2400" dirty="0">
                <a:latin typeface="Accord Light SF" pitchFamily="2" charset="0"/>
              </a:rPr>
              <a:t>C</a:t>
            </a:r>
            <a:r>
              <a:rPr lang="en-GB" sz="2400" dirty="0" smtClean="0">
                <a:latin typeface="Accord Light SF" pitchFamily="2" charset="0"/>
              </a:rPr>
              <a:t>/ </a:t>
            </a:r>
            <a:r>
              <a:rPr lang="en-GB" sz="2400" dirty="0" err="1" smtClean="0">
                <a:latin typeface="Accord Light SF" pitchFamily="2" charset="0"/>
              </a:rPr>
              <a:t>Isambard</a:t>
            </a:r>
            <a:r>
              <a:rPr lang="en-GB" sz="2400" dirty="0" smtClean="0">
                <a:latin typeface="Accord Light SF" pitchFamily="2" charset="0"/>
              </a:rPr>
              <a:t> Kingdom Brunel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072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482" y="209772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Accord Light SF" pitchFamily="2" charset="0"/>
              </a:rPr>
              <a:t>Isambard</a:t>
            </a:r>
            <a:r>
              <a:rPr lang="en-GB" sz="3600" dirty="0" smtClean="0">
                <a:latin typeface="Accord Light SF" pitchFamily="2" charset="0"/>
              </a:rPr>
              <a:t> Kingdom Brunel!</a:t>
            </a:r>
            <a:endParaRPr lang="en-GB" sz="3600" dirty="0">
              <a:latin typeface="Accord Light SF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82" y="2924944"/>
            <a:ext cx="3240360" cy="32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5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76872"/>
            <a:ext cx="69847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Accord Light SF" pitchFamily="2" charset="0"/>
              </a:rPr>
              <a:t>Question 4</a:t>
            </a:r>
          </a:p>
          <a:p>
            <a:pPr algn="ctr"/>
            <a:r>
              <a:rPr lang="en-GB" sz="2400" dirty="0" err="1" smtClean="0">
                <a:latin typeface="Accord Light SF" pitchFamily="2" charset="0"/>
              </a:rPr>
              <a:t>Quelle</a:t>
            </a:r>
            <a:r>
              <a:rPr lang="en-GB" sz="2400" dirty="0" smtClean="0">
                <a:latin typeface="Accord Light SF" pitchFamily="2" charset="0"/>
              </a:rPr>
              <a:t> </a:t>
            </a:r>
            <a:r>
              <a:rPr lang="en-GB" sz="2400" dirty="0" err="1" smtClean="0">
                <a:latin typeface="Accord Light SF" pitchFamily="2" charset="0"/>
              </a:rPr>
              <a:t>est</a:t>
            </a:r>
            <a:r>
              <a:rPr lang="en-GB" sz="2400" dirty="0" smtClean="0">
                <a:latin typeface="Accord Light SF" pitchFamily="2" charset="0"/>
              </a:rPr>
              <a:t> la </a:t>
            </a:r>
            <a:r>
              <a:rPr lang="en-GB" sz="2400" dirty="0" err="1" smtClean="0">
                <a:latin typeface="Accord Light SF" pitchFamily="2" charset="0"/>
              </a:rPr>
              <a:t>capitale</a:t>
            </a:r>
            <a:r>
              <a:rPr lang="en-GB" sz="2400" dirty="0" smtClean="0">
                <a:latin typeface="Accord Light SF" pitchFamily="2" charset="0"/>
              </a:rPr>
              <a:t> du </a:t>
            </a:r>
            <a:r>
              <a:rPr lang="en-GB" sz="2400" dirty="0" err="1" smtClean="0">
                <a:latin typeface="Accord Light SF" pitchFamily="2" charset="0"/>
              </a:rPr>
              <a:t>sud-ouest</a:t>
            </a:r>
            <a:r>
              <a:rPr lang="en-GB" sz="2400" dirty="0" smtClean="0">
                <a:latin typeface="Accord Light SF" pitchFamily="2" charset="0"/>
              </a:rPr>
              <a:t> de </a:t>
            </a:r>
            <a:r>
              <a:rPr lang="en-GB" sz="2400" dirty="0" err="1" smtClean="0">
                <a:latin typeface="Accord Light SF" pitchFamily="2" charset="0"/>
              </a:rPr>
              <a:t>l’angleterre</a:t>
            </a:r>
            <a:r>
              <a:rPr lang="en-GB" sz="2400" dirty="0" smtClean="0">
                <a:latin typeface="Accord Light SF" pitchFamily="2" charset="0"/>
              </a:rPr>
              <a:t>?</a:t>
            </a:r>
          </a:p>
          <a:p>
            <a:pPr algn="ctr"/>
            <a:endParaRPr lang="en-GB" sz="2400" dirty="0">
              <a:latin typeface="Accord Light SF" pitchFamily="2" charset="0"/>
            </a:endParaRPr>
          </a:p>
          <a:p>
            <a:pPr algn="ctr"/>
            <a:r>
              <a:rPr lang="en-GB" sz="2400" dirty="0" smtClean="0">
                <a:latin typeface="Accord Light SF" pitchFamily="2" charset="0"/>
              </a:rPr>
              <a:t>A/ Plymouth</a:t>
            </a:r>
          </a:p>
          <a:p>
            <a:pPr algn="ctr"/>
            <a:r>
              <a:rPr lang="en-GB" sz="2400" dirty="0" smtClean="0">
                <a:latin typeface="Accord Light SF" pitchFamily="2" charset="0"/>
              </a:rPr>
              <a:t>B/ Gloucester</a:t>
            </a:r>
          </a:p>
          <a:p>
            <a:pPr algn="ctr"/>
            <a:r>
              <a:rPr lang="en-GB" sz="2400" dirty="0" smtClean="0">
                <a:latin typeface="Accord Light SF" pitchFamily="2" charset="0"/>
              </a:rPr>
              <a:t>C/ Bristol</a:t>
            </a:r>
            <a:endParaRPr lang="en-GB" sz="2400" dirty="0">
              <a:latin typeface="Accord Ligh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3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475" y="214439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ccord Light SF" pitchFamily="2" charset="0"/>
              </a:rPr>
              <a:t>Bristol!</a:t>
            </a:r>
            <a:endParaRPr lang="en-GB" sz="3200" dirty="0">
              <a:latin typeface="Accord Light SF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98444"/>
            <a:ext cx="4598784" cy="337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5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286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Quiz ~ Bristol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Ashton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about Bristol</dc:title>
  <dc:creator>Julia Zdebelak</dc:creator>
  <cp:lastModifiedBy>Laminie Laurence</cp:lastModifiedBy>
  <cp:revision>6</cp:revision>
  <dcterms:created xsi:type="dcterms:W3CDTF">2015-11-04T09:41:44Z</dcterms:created>
  <dcterms:modified xsi:type="dcterms:W3CDTF">2015-11-12T11:10:44Z</dcterms:modified>
</cp:coreProperties>
</file>