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sldIdLst>
    <p:sldId id="256" r:id="rId3"/>
    <p:sldId id="257" r:id="rId4"/>
    <p:sldId id="258" r:id="rId5"/>
    <p:sldId id="259" r:id="rId6"/>
    <p:sldId id="262" r:id="rId7"/>
    <p:sldId id="278" r:id="rId8"/>
    <p:sldId id="264" r:id="rId9"/>
    <p:sldId id="286" r:id="rId10"/>
    <p:sldId id="287" r:id="rId11"/>
    <p:sldId id="288" r:id="rId12"/>
    <p:sldId id="289" r:id="rId13"/>
    <p:sldId id="290" r:id="rId14"/>
    <p:sldId id="277" r:id="rId15"/>
  </p:sldIdLst>
  <p:sldSz cx="9144000" cy="6858000" type="screen4x3"/>
  <p:notesSz cx="9144000" cy="6858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3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812DBB3D-A6D3-496F-80B4-85CECAD36F10}" type="datetimeFigureOut">
              <a:rPr lang="en-US"/>
              <a:pPr>
                <a:defRPr/>
              </a:pPr>
              <a:t>5/5/2016</a:t>
            </a:fld>
            <a:endParaRPr lang="en-US"/>
          </a:p>
        </p:txBody>
      </p:sp>
      <p:sp>
        <p:nvSpPr>
          <p:cNvPr id="6" name="Holder 6"/>
          <p:cNvSpPr>
            <a:spLocks noGrp="1"/>
          </p:cNvSpPr>
          <p:nvPr>
            <p:ph type="sldNum" sz="quarter" idx="12"/>
          </p:nvPr>
        </p:nvSpPr>
        <p:spPr/>
        <p:txBody>
          <a:bodyPr/>
          <a:lstStyle>
            <a:lvl1pPr>
              <a:defRPr/>
            </a:lvl1pPr>
          </a:lstStyle>
          <a:p>
            <a:pPr>
              <a:defRPr/>
            </a:pPr>
            <a:fld id="{A45945E2-7499-4696-8E78-34E00A77B44B}"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11046" y="2174875"/>
            <a:ext cx="389239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11047" y="2751139"/>
            <a:ext cx="3892392" cy="3109913"/>
          </a:xfrm>
        </p:spPr>
        <p:txBody>
          <a:bodyPr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0562" y="2174875"/>
            <a:ext cx="389593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0562" y="2751139"/>
            <a:ext cx="3895937" cy="3109913"/>
          </a:xfrm>
        </p:spPr>
        <p:txBody>
          <a:bodyPr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6"/>
          <p:cNvSpPr>
            <a:spLocks noGrp="1"/>
          </p:cNvSpPr>
          <p:nvPr>
            <p:ph type="dt" sz="half" idx="10"/>
          </p:nvPr>
        </p:nvSpPr>
        <p:spPr/>
        <p:txBody>
          <a:bodyPr/>
          <a:lstStyle>
            <a:lvl1pPr>
              <a:defRPr/>
            </a:lvl1pPr>
          </a:lstStyle>
          <a:p>
            <a:pPr>
              <a:defRPr/>
            </a:pPr>
            <a:fld id="{4F465593-D30B-4405-A34E-BEC5A2C7B48B}" type="datetimeFigureOut">
              <a:rPr lang="en-US"/>
              <a:pPr>
                <a:defRPr/>
              </a:pPr>
              <a:t>5/5/2016</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DC9E9A93-2768-4EB3-928D-ACE26F6A75C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4" name="Date Placeholder 2"/>
          <p:cNvSpPr>
            <a:spLocks noGrp="1"/>
          </p:cNvSpPr>
          <p:nvPr>
            <p:ph type="dt" sz="half" idx="10"/>
          </p:nvPr>
        </p:nvSpPr>
        <p:spPr/>
        <p:txBody>
          <a:bodyPr/>
          <a:lstStyle>
            <a:lvl1pPr>
              <a:defRPr/>
            </a:lvl1pPr>
          </a:lstStyle>
          <a:p>
            <a:pPr>
              <a:defRPr/>
            </a:pPr>
            <a:fld id="{BF412A51-B5DB-4091-B941-A19E3057DC95}" type="datetimeFigureOut">
              <a:rPr lang="en-US"/>
              <a:pPr>
                <a:defRPr/>
              </a:pPr>
              <a:t>5/5/2016</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1E38126-FFB4-407A-982C-CB2F72B6973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a:p>
        </p:txBody>
      </p:sp>
      <p:sp>
        <p:nvSpPr>
          <p:cNvPr id="3" name="Date Placeholder 3"/>
          <p:cNvSpPr>
            <a:spLocks noGrp="1"/>
          </p:cNvSpPr>
          <p:nvPr>
            <p:ph type="dt" sz="half" idx="11"/>
          </p:nvPr>
        </p:nvSpPr>
        <p:spPr/>
        <p:txBody>
          <a:bodyPr/>
          <a:lstStyle>
            <a:lvl1pPr>
              <a:defRPr/>
            </a:lvl1pPr>
          </a:lstStyle>
          <a:p>
            <a:pPr>
              <a:defRPr/>
            </a:pPr>
            <a:fld id="{CC8D35D6-C2C8-43A6-8B80-17F6E792C6B4}" type="datetimeFigureOut">
              <a:rPr lang="en-US"/>
              <a:pPr>
                <a:defRPr/>
              </a:pPr>
              <a:t>5/5/2016</a:t>
            </a:fld>
            <a:endParaRPr lang="en-US"/>
          </a:p>
        </p:txBody>
      </p:sp>
      <p:sp>
        <p:nvSpPr>
          <p:cNvPr id="4" name="Slide Number Placeholder 5"/>
          <p:cNvSpPr>
            <a:spLocks noGrp="1"/>
          </p:cNvSpPr>
          <p:nvPr>
            <p:ph type="sldNum" sz="quarter" idx="12"/>
          </p:nvPr>
        </p:nvSpPr>
        <p:spPr/>
        <p:txBody>
          <a:bodyPr/>
          <a:lstStyle>
            <a:lvl1pPr>
              <a:defRPr/>
            </a:lvl1pPr>
          </a:lstStyle>
          <a:p>
            <a:pPr>
              <a:defRPr/>
            </a:pPr>
            <a:fld id="{FD162C1D-8793-4A3E-805D-31702B86802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p:spPr>
        <p:txBody>
          <a:bodyPr/>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641725" y="446089"/>
            <a:ext cx="4689475" cy="5414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04864" y="2260739"/>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fld id="{7FA2DAB8-B3D4-4621-A6E1-C27DD2BC88B6}" type="datetimeFigureOut">
              <a:rPr lang="en-US"/>
              <a:pPr>
                <a:defRPr/>
              </a:pPr>
              <a:t>5/5/2016</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651C7F6-220F-45F2-A62B-66AA08DA593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11046" y="727523"/>
            <a:ext cx="3639741" cy="1617163"/>
          </a:xfrm>
        </p:spPr>
        <p:txBody>
          <a:bodyPr>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bodyPr>
          <a:lstStyle>
            <a:lvl1pPr algn="ctr">
              <a:buFontTx/>
              <a:buNone/>
              <a:defRPr sz="1400"/>
            </a:lvl1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11046" y="2344684"/>
            <a:ext cx="3639741" cy="3516365"/>
          </a:xfrm>
        </p:spPr>
        <p:txBody>
          <a:bodyPr anchor="t"/>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4"/>
          </p:nvPr>
        </p:nvSpPr>
        <p:spPr>
          <a:xfrm>
            <a:off x="2914650" y="6042025"/>
            <a:ext cx="731838" cy="365125"/>
          </a:xfrm>
        </p:spPr>
        <p:txBody>
          <a:bodyPr/>
          <a:lstStyle>
            <a:lvl1pPr>
              <a:defRPr/>
            </a:lvl1pPr>
          </a:lstStyle>
          <a:p>
            <a:pPr>
              <a:defRPr/>
            </a:pPr>
            <a:fld id="{964AEC31-453C-414C-9C84-CE2AEA4157DC}" type="datetimeFigureOut">
              <a:rPr lang="en-US"/>
              <a:pPr>
                <a:defRPr/>
              </a:pPr>
              <a:t>5/5/2016</a:t>
            </a:fld>
            <a:endParaRPr lang="en-US"/>
          </a:p>
        </p:txBody>
      </p:sp>
      <p:sp>
        <p:nvSpPr>
          <p:cNvPr id="6" name="Footer Placeholder 5"/>
          <p:cNvSpPr>
            <a:spLocks noGrp="1"/>
          </p:cNvSpPr>
          <p:nvPr>
            <p:ph type="ftr" sz="quarter" idx="15"/>
          </p:nvPr>
        </p:nvSpPr>
        <p:spPr>
          <a:xfrm>
            <a:off x="442913" y="6042025"/>
            <a:ext cx="2471737" cy="365125"/>
          </a:xfrm>
        </p:spPr>
        <p:txBody>
          <a:bodyPr/>
          <a:lstStyle>
            <a:lvl1pPr>
              <a:defRPr/>
            </a:lvl1pPr>
          </a:lstStyle>
          <a:p>
            <a:pPr>
              <a:defRPr/>
            </a:pPr>
            <a:endParaRPr lang="en-US"/>
          </a:p>
        </p:txBody>
      </p:sp>
      <p:sp>
        <p:nvSpPr>
          <p:cNvPr id="7" name="Slide Number Placeholder 6"/>
          <p:cNvSpPr>
            <a:spLocks noGrp="1"/>
          </p:cNvSpPr>
          <p:nvPr>
            <p:ph type="sldNum" sz="quarter" idx="16"/>
          </p:nvPr>
        </p:nvSpPr>
        <p:spPr>
          <a:xfrm>
            <a:off x="3646488" y="5916613"/>
            <a:ext cx="796925" cy="490537"/>
          </a:xfrm>
        </p:spPr>
        <p:txBody>
          <a:bodyPr/>
          <a:lstStyle>
            <a:lvl1pPr>
              <a:defRPr/>
            </a:lvl1pPr>
          </a:lstStyle>
          <a:p>
            <a:pPr>
              <a:defRPr/>
            </a:pPr>
            <a:fld id="{81F36FB2-A34F-4866-A59A-09926200C02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7500" y="4800600"/>
            <a:ext cx="7921064" cy="566738"/>
          </a:xfrm>
        </p:spPr>
        <p:txBody>
          <a:bodyPr>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bodyPr>
          <a:lstStyle>
            <a:lvl1pPr marL="0" indent="0" algn="ctr">
              <a:buFontTx/>
              <a:buNone/>
              <a:defRPr sz="1600"/>
            </a:lvl1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07500" y="5367338"/>
            <a:ext cx="7921064" cy="493712"/>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4"/>
          <p:cNvSpPr>
            <a:spLocks noGrp="1"/>
          </p:cNvSpPr>
          <p:nvPr>
            <p:ph type="ftr" sz="quarter" idx="14"/>
          </p:nvPr>
        </p:nvSpPr>
        <p:spPr/>
        <p:txBody>
          <a:bodyPr/>
          <a:lstStyle>
            <a:lvl1pPr>
              <a:defRPr/>
            </a:lvl1pPr>
          </a:lstStyle>
          <a:p>
            <a:pPr>
              <a:defRPr/>
            </a:pPr>
            <a:endParaRPr lang="en-US"/>
          </a:p>
        </p:txBody>
      </p:sp>
      <p:sp>
        <p:nvSpPr>
          <p:cNvPr id="6" name="Date Placeholder 3"/>
          <p:cNvSpPr>
            <a:spLocks noGrp="1"/>
          </p:cNvSpPr>
          <p:nvPr>
            <p:ph type="dt" sz="half" idx="15"/>
          </p:nvPr>
        </p:nvSpPr>
        <p:spPr/>
        <p:txBody>
          <a:bodyPr/>
          <a:lstStyle>
            <a:lvl1pPr>
              <a:defRPr/>
            </a:lvl1pPr>
          </a:lstStyle>
          <a:p>
            <a:pPr>
              <a:defRPr/>
            </a:pPr>
            <a:fld id="{E49DA7CA-817B-4B9A-804D-002AF28E5F2F}" type="datetimeFigureOut">
              <a:rPr lang="en-US"/>
              <a:pPr>
                <a:defRPr/>
              </a:pPr>
              <a:t>5/5/2016</a:t>
            </a:fld>
            <a:endParaRPr lang="en-US"/>
          </a:p>
        </p:txBody>
      </p:sp>
      <p:sp>
        <p:nvSpPr>
          <p:cNvPr id="7" name="Slide Number Placeholder 5"/>
          <p:cNvSpPr>
            <a:spLocks noGrp="1"/>
          </p:cNvSpPr>
          <p:nvPr>
            <p:ph type="sldNum" sz="quarter" idx="16"/>
          </p:nvPr>
        </p:nvSpPr>
        <p:spPr/>
        <p:txBody>
          <a:bodyPr/>
          <a:lstStyle>
            <a:lvl1pPr>
              <a:defRPr/>
            </a:lvl1pPr>
          </a:lstStyle>
          <a:p>
            <a:pPr>
              <a:defRPr/>
            </a:pPr>
            <a:fld id="{FCF73AA0-6940-4D7B-947B-D76C53F558D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5"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9893" y="4443681"/>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Text Placeholder 5"/>
          <p:cNvSpPr>
            <a:spLocks noGrp="1"/>
          </p:cNvSpPr>
          <p:nvPr>
            <p:ph type="body" sz="quarter" idx="16"/>
          </p:nvPr>
        </p:nvSpPr>
        <p:spPr>
          <a:xfrm>
            <a:off x="5680982" y="1081457"/>
            <a:ext cx="2857501" cy="4075465"/>
          </a:xfrm>
        </p:spPr>
        <p:txBody>
          <a:bodyPr anchor="t"/>
          <a:lstStyle>
            <a:lvl1pPr marL="0" indent="0">
              <a:buFontTx/>
              <a:buNone/>
              <a:defRPr/>
            </a:lvl1pPr>
          </a:lstStyle>
          <a:p>
            <a:pPr lvl="0"/>
            <a:r>
              <a:rPr lang="es-ES" smtClean="0"/>
              <a:t>Haga clic para modificar el estilo de texto del patrón</a:t>
            </a:r>
          </a:p>
        </p:txBody>
      </p:sp>
      <p:sp>
        <p:nvSpPr>
          <p:cNvPr id="6" name="Date Placeholder 3"/>
          <p:cNvSpPr>
            <a:spLocks noGrp="1"/>
          </p:cNvSpPr>
          <p:nvPr>
            <p:ph type="dt" sz="half" idx="17"/>
          </p:nvPr>
        </p:nvSpPr>
        <p:spPr/>
        <p:txBody>
          <a:bodyPr/>
          <a:lstStyle>
            <a:lvl1pPr>
              <a:defRPr/>
            </a:lvl1pPr>
          </a:lstStyle>
          <a:p>
            <a:pPr>
              <a:defRPr/>
            </a:pPr>
            <a:fld id="{5FF292A6-DC83-48E7-B5B9-5BA0723B7FFB}" type="datetimeFigureOut">
              <a:rPr lang="en-US"/>
              <a:pPr>
                <a:defRPr/>
              </a:pPr>
              <a:t>5/5/2016</a:t>
            </a:fld>
            <a:endParaRPr lang="en-US"/>
          </a:p>
        </p:txBody>
      </p:sp>
      <p:sp>
        <p:nvSpPr>
          <p:cNvPr id="7" name="Footer Placeholder 4"/>
          <p:cNvSpPr>
            <a:spLocks noGrp="1"/>
          </p:cNvSpPr>
          <p:nvPr>
            <p:ph type="ftr" sz="quarter" idx="18"/>
          </p:nvPr>
        </p:nvSpPr>
        <p:spPr/>
        <p:txBody>
          <a:bodyPr/>
          <a:lstStyle>
            <a:lvl1pPr>
              <a:defRPr/>
            </a:lvl1pPr>
          </a:lstStyle>
          <a:p>
            <a:pPr>
              <a:defRPr/>
            </a:pPr>
            <a:endParaRPr lang="en-US"/>
          </a:p>
        </p:txBody>
      </p:sp>
      <p:sp>
        <p:nvSpPr>
          <p:cNvPr id="8" name="Slide Number Placeholder 5"/>
          <p:cNvSpPr>
            <a:spLocks noGrp="1"/>
          </p:cNvSpPr>
          <p:nvPr>
            <p:ph type="sldNum" sz="quarter" idx="19"/>
          </p:nvPr>
        </p:nvSpPr>
        <p:spPr/>
        <p:txBody>
          <a:bodyPr/>
          <a:lstStyle>
            <a:lvl1pPr>
              <a:defRPr/>
            </a:lvl1pPr>
          </a:lstStyle>
          <a:p>
            <a:pPr>
              <a:defRPr/>
            </a:pPr>
            <a:fld id="{87B4C11A-50E7-440F-A46E-B7194FF4866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4"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7" y="2435958"/>
            <a:ext cx="328689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4617000" y="2286001"/>
            <a:ext cx="3660225" cy="2295525"/>
          </a:xfrm>
        </p:spPr>
        <p:txBody>
          <a:bodyPr anchor="t"/>
          <a:lstStyle>
            <a:lvl1pPr marL="0" indent="0">
              <a:buFontTx/>
              <a:buNone/>
              <a:defRPr/>
            </a:lvl1pPr>
          </a:lstStyle>
          <a:p>
            <a:pPr lvl="0"/>
            <a:r>
              <a:rPr lang="es-ES" smtClean="0"/>
              <a:t>Haga clic para modificar el estilo de texto del patrón</a:t>
            </a:r>
          </a:p>
        </p:txBody>
      </p:sp>
      <p:sp>
        <p:nvSpPr>
          <p:cNvPr id="5" name="Date Placeholder 1"/>
          <p:cNvSpPr>
            <a:spLocks noGrp="1"/>
          </p:cNvSpPr>
          <p:nvPr>
            <p:ph type="dt" sz="half" idx="17"/>
          </p:nvPr>
        </p:nvSpPr>
        <p:spPr/>
        <p:txBody>
          <a:bodyPr/>
          <a:lstStyle>
            <a:lvl1pPr>
              <a:defRPr/>
            </a:lvl1pPr>
          </a:lstStyle>
          <a:p>
            <a:pPr>
              <a:defRPr/>
            </a:pPr>
            <a:fld id="{B903D32F-FE8C-4D10-A453-25A09DC7F75A}" type="datetimeFigureOut">
              <a:rPr lang="en-US"/>
              <a:pPr>
                <a:defRPr/>
              </a:pPr>
              <a:t>5/5/2016</a:t>
            </a:fld>
            <a:endParaRPr lang="en-US"/>
          </a:p>
        </p:txBody>
      </p:sp>
      <p:sp>
        <p:nvSpPr>
          <p:cNvPr id="7" name="Footer Placeholder 2"/>
          <p:cNvSpPr>
            <a:spLocks noGrp="1"/>
          </p:cNvSpPr>
          <p:nvPr>
            <p:ph type="ftr" sz="quarter" idx="18"/>
          </p:nvPr>
        </p:nvSpPr>
        <p:spPr/>
        <p:txBody>
          <a:bodyPr/>
          <a:lstStyle>
            <a:lvl1pPr>
              <a:defRPr/>
            </a:lvl1pPr>
          </a:lstStyle>
          <a:p>
            <a:pPr>
              <a:defRPr/>
            </a:pPr>
            <a:endParaRPr lang="en-US"/>
          </a:p>
        </p:txBody>
      </p:sp>
      <p:sp>
        <p:nvSpPr>
          <p:cNvPr id="8" name="Slide Number Placeholder 3"/>
          <p:cNvSpPr>
            <a:spLocks noGrp="1"/>
          </p:cNvSpPr>
          <p:nvPr>
            <p:ph type="sldNum" sz="quarter" idx="19"/>
          </p:nvPr>
        </p:nvSpPr>
        <p:spPr/>
        <p:txBody>
          <a:bodyPr/>
          <a:lstStyle>
            <a:lvl1pPr>
              <a:defRPr/>
            </a:lvl1pPr>
          </a:lstStyle>
          <a:p>
            <a:pPr>
              <a:defRPr/>
            </a:pPr>
            <a:fld id="{DFCB0E8F-417D-4F9A-B44E-05289D1D8BD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4"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02933C13-2AD3-4F51-A4D2-36C8F5FFE85E}" type="datetimeFigureOut">
              <a:rPr lang="en-US"/>
              <a:pPr>
                <a:defRPr/>
              </a:pPr>
              <a:t>5/5/2016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3D01B8-632C-4378-BB10-3F95CA50137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4"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6" y="586171"/>
            <a:ext cx="1871093"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7501" y="446089"/>
            <a:ext cx="4958655" cy="5414962"/>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F6416FC8-7627-4819-8336-90BE4384EA07}" type="datetimeFigureOut">
              <a:rPr lang="en-US"/>
              <a:pPr>
                <a:defRPr/>
              </a:pPr>
              <a:t>5/5/2016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871857-75EC-4A94-908A-FB1F90AFBF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400" b="1" i="0">
                <a:solidFill>
                  <a:srgbClr val="4F6128"/>
                </a:solidFill>
                <a:latin typeface="Arial"/>
                <a:cs typeface="Arial"/>
              </a:defRPr>
            </a:lvl1pPr>
          </a:lstStyle>
          <a:p>
            <a:endParaRPr/>
          </a:p>
        </p:txBody>
      </p:sp>
      <p:sp>
        <p:nvSpPr>
          <p:cNvPr id="3" name="Holder 3"/>
          <p:cNvSpPr>
            <a:spLocks noGrp="1"/>
          </p:cNvSpPr>
          <p:nvPr>
            <p:ph type="body" idx="1"/>
          </p:nvPr>
        </p:nvSpPr>
        <p:spPr/>
        <p:txBody>
          <a:bodyPr/>
          <a:lstStyle>
            <a:lvl1pPr>
              <a:defRPr sz="2400" b="1" i="0">
                <a:solidFill>
                  <a:schemeClr val="bg1"/>
                </a:solidFill>
                <a:latin typeface="Arial"/>
                <a:cs typeface="Arial"/>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7DF3CD69-D19C-4B46-9948-15A2FDDC911B}" type="datetimeFigureOut">
              <a:rPr lang="en-US"/>
              <a:pPr>
                <a:defRPr/>
              </a:pPr>
              <a:t>5/5/2016</a:t>
            </a:fld>
            <a:endParaRPr lang="en-US"/>
          </a:p>
        </p:txBody>
      </p:sp>
      <p:sp>
        <p:nvSpPr>
          <p:cNvPr id="6" name="Holder 6"/>
          <p:cNvSpPr>
            <a:spLocks noGrp="1"/>
          </p:cNvSpPr>
          <p:nvPr>
            <p:ph type="sldNum" sz="quarter" idx="12"/>
          </p:nvPr>
        </p:nvSpPr>
        <p:spPr/>
        <p:txBody>
          <a:bodyPr/>
          <a:lstStyle>
            <a:lvl1pPr>
              <a:defRPr/>
            </a:lvl1pPr>
          </a:lstStyle>
          <a:p>
            <a:pPr>
              <a:defRPr/>
            </a:pPr>
            <a:fld id="{A7189DDE-866C-4125-8292-8B02B378D51F}"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400" b="1" i="0">
                <a:solidFill>
                  <a:srgbClr val="4F6128"/>
                </a:solidFill>
                <a:latin typeface="Arial"/>
                <a:cs typeface="Arial"/>
              </a:defRPr>
            </a:lvl1pPr>
          </a:lstStyle>
          <a:p>
            <a:endParaRPr/>
          </a:p>
        </p:txBody>
      </p:sp>
      <p:sp>
        <p:nvSpPr>
          <p:cNvPr id="3" name="Holder 3"/>
          <p:cNvSpPr>
            <a:spLocks noGrp="1"/>
          </p:cNvSpPr>
          <p:nvPr>
            <p:ph sz="half" idx="2"/>
          </p:nvPr>
        </p:nvSpPr>
        <p:spPr>
          <a:xfrm>
            <a:off x="1003503" y="1420210"/>
            <a:ext cx="3143250" cy="3592195"/>
          </a:xfrm>
          <a:prstGeom prst="rect">
            <a:avLst/>
          </a:prstGeom>
        </p:spPr>
        <p:txBody>
          <a:bodyPr/>
          <a:lstStyle>
            <a:lvl1pPr>
              <a:defRPr sz="1400" b="1" i="0">
                <a:solidFill>
                  <a:srgbClr val="5C5C5C"/>
                </a:solidFill>
                <a:latin typeface="Arial"/>
                <a:cs typeface="Arial"/>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9AB724FA-D193-4D9B-9DEB-E532DCC0DF96}" type="datetimeFigureOut">
              <a:rPr lang="en-US"/>
              <a:pPr>
                <a:defRPr/>
              </a:pPr>
              <a:t>5/5/2016</a:t>
            </a:fld>
            <a:endParaRPr lang="en-US"/>
          </a:p>
        </p:txBody>
      </p:sp>
      <p:sp>
        <p:nvSpPr>
          <p:cNvPr id="7" name="Holder 6"/>
          <p:cNvSpPr>
            <a:spLocks noGrp="1"/>
          </p:cNvSpPr>
          <p:nvPr>
            <p:ph type="sldNum" sz="quarter" idx="12"/>
          </p:nvPr>
        </p:nvSpPr>
        <p:spPr/>
        <p:txBody>
          <a:bodyPr/>
          <a:lstStyle>
            <a:lvl1pPr>
              <a:defRPr/>
            </a:lvl1pPr>
          </a:lstStyle>
          <a:p>
            <a:pPr>
              <a:defRPr/>
            </a:pPr>
            <a:fld id="{FB01CBE6-3D3F-4CA8-B60C-76042E362DA6}"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400" b="1" i="0">
                <a:solidFill>
                  <a:srgbClr val="4F6128"/>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DDDA5928-AF65-4DF1-A0A0-00508A19300D}" type="datetimeFigureOut">
              <a:rPr lang="en-US"/>
              <a:pPr>
                <a:defRPr/>
              </a:pPr>
              <a:t>5/5/2016</a:t>
            </a:fld>
            <a:endParaRPr lang="en-US"/>
          </a:p>
        </p:txBody>
      </p:sp>
      <p:sp>
        <p:nvSpPr>
          <p:cNvPr id="5" name="Holder 6"/>
          <p:cNvSpPr>
            <a:spLocks noGrp="1"/>
          </p:cNvSpPr>
          <p:nvPr>
            <p:ph type="sldNum" sz="quarter" idx="12"/>
          </p:nvPr>
        </p:nvSpPr>
        <p:spPr/>
        <p:txBody>
          <a:bodyPr/>
          <a:lstStyle>
            <a:lvl1pPr>
              <a:defRPr/>
            </a:lvl1pPr>
          </a:lstStyle>
          <a:p>
            <a:pPr>
              <a:defRPr/>
            </a:pPr>
            <a:fld id="{465E764F-365B-42C8-8FA2-FF7DBCD7F7C1}"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p>
        </p:txBody>
      </p:sp>
      <p:sp>
        <p:nvSpPr>
          <p:cNvPr id="3" name="Holder 5"/>
          <p:cNvSpPr>
            <a:spLocks noGrp="1"/>
          </p:cNvSpPr>
          <p:nvPr>
            <p:ph type="dt" sz="half" idx="11"/>
          </p:nvPr>
        </p:nvSpPr>
        <p:spPr/>
        <p:txBody>
          <a:bodyPr/>
          <a:lstStyle>
            <a:lvl1pPr>
              <a:defRPr/>
            </a:lvl1pPr>
          </a:lstStyle>
          <a:p>
            <a:pPr>
              <a:defRPr/>
            </a:pPr>
            <a:fld id="{9BF191AB-7D52-4EB0-B838-EE95177AAA8D}" type="datetimeFigureOut">
              <a:rPr lang="en-US"/>
              <a:pPr>
                <a:defRPr/>
              </a:pPr>
              <a:t>5/5/2016</a:t>
            </a:fld>
            <a:endParaRPr lang="en-US"/>
          </a:p>
        </p:txBody>
      </p:sp>
      <p:sp>
        <p:nvSpPr>
          <p:cNvPr id="4" name="Holder 6"/>
          <p:cNvSpPr>
            <a:spLocks noGrp="1"/>
          </p:cNvSpPr>
          <p:nvPr>
            <p:ph type="sldNum" sz="quarter" idx="12"/>
          </p:nvPr>
        </p:nvSpPr>
        <p:spPr/>
        <p:txBody>
          <a:bodyPr/>
          <a:lstStyle>
            <a:lvl1pPr>
              <a:defRPr/>
            </a:lvl1pPr>
          </a:lstStyle>
          <a:p>
            <a:pPr>
              <a:defRPr/>
            </a:pPr>
            <a:fld id="{408F043A-85CB-4AC8-B037-4F38E0A85150}"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48"/>
            <a:ext cx="7929000"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5" name="Date Placeholder 3"/>
          <p:cNvSpPr>
            <a:spLocks noGrp="1"/>
          </p:cNvSpPr>
          <p:nvPr>
            <p:ph type="dt" sz="half" idx="10"/>
          </p:nvPr>
        </p:nvSpPr>
        <p:spPr/>
        <p:txBody>
          <a:bodyPr/>
          <a:lstStyle>
            <a:lvl1pPr>
              <a:defRPr/>
            </a:lvl1pPr>
          </a:lstStyle>
          <a:p>
            <a:pPr>
              <a:defRPr/>
            </a:pPr>
            <a:fld id="{314B8CCF-4A28-4DB6-9006-0365BCBA99B7}" type="datetimeFigureOut">
              <a:rPr lang="en-US"/>
              <a:pPr>
                <a:defRPr/>
              </a:pPr>
              <a:t>5/5/2016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A387E0-549A-4A5B-B0E7-5D05CC5AB7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5" name="CuadroTexto 1"/>
          <p:cNvSpPr txBox="1">
            <a:spLocks noChangeArrowheads="1"/>
          </p:cNvSpPr>
          <p:nvPr userDrawn="1"/>
        </p:nvSpPr>
        <p:spPr bwMode="auto">
          <a:xfrm>
            <a:off x="4276725" y="6302375"/>
            <a:ext cx="4722813" cy="584200"/>
          </a:xfrm>
          <a:prstGeom prst="rect">
            <a:avLst/>
          </a:prstGeom>
          <a:solidFill>
            <a:schemeClr val="bg1"/>
          </a:solidFill>
          <a:ln>
            <a:noFill/>
          </a:ln>
          <a:extLst>
            <a:ext uri="{91240B29-F687-4F45-9708-019B960494DF}"/>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fontAlgn="auto">
              <a:spcBef>
                <a:spcPct val="0"/>
              </a:spcBef>
              <a:spcAft>
                <a:spcPts val="0"/>
              </a:spcAft>
              <a:buFontTx/>
              <a:buNone/>
              <a:defRPr/>
            </a:pPr>
            <a:r>
              <a:rPr lang="en-US" altLang="es-ES" sz="800" dirty="0"/>
              <a:t>With the support of the Erasmus+ programme of the European Union. This website and its contents reflects the views only of the authors, and the Commission cannot be held responsible for any use which may be made of the information contained therein.</a:t>
            </a:r>
          </a:p>
          <a:p>
            <a:pPr algn="r" fontAlgn="auto">
              <a:spcBef>
                <a:spcPct val="0"/>
              </a:spcBef>
              <a:spcAft>
                <a:spcPts val="0"/>
              </a:spcAft>
              <a:buFontTx/>
              <a:buNone/>
              <a:defRPr/>
            </a:pPr>
            <a:endParaRPr lang="es-ES" altLang="es-ES" sz="800" dirty="0"/>
          </a:p>
        </p:txBody>
      </p:sp>
      <p:pic>
        <p:nvPicPr>
          <p:cNvPr id="6" name="Picture 5" descr="Erasmus Plus"/>
          <p:cNvPicPr>
            <a:picLocks noChangeAspect="1" noChangeArrowheads="1"/>
          </p:cNvPicPr>
          <p:nvPr userDrawn="1"/>
        </p:nvPicPr>
        <p:blipFill>
          <a:blip r:embed="rId2"/>
          <a:srcRect/>
          <a:stretch>
            <a:fillRect/>
          </a:stretch>
        </p:blipFill>
        <p:spPr bwMode="auto">
          <a:xfrm>
            <a:off x="2790825" y="6284913"/>
            <a:ext cx="1631950" cy="479425"/>
          </a:xfrm>
          <a:prstGeom prst="rect">
            <a:avLst/>
          </a:prstGeom>
          <a:noFill/>
          <a:ln w="9525">
            <a:noFill/>
            <a:miter lim="800000"/>
            <a:headEnd/>
            <a:tailEnd/>
          </a:ln>
        </p:spPr>
      </p:pic>
      <p:pic>
        <p:nvPicPr>
          <p:cNvPr id="7" name="Imagen 9"/>
          <p:cNvPicPr>
            <a:picLocks noChangeAspect="1"/>
          </p:cNvPicPr>
          <p:nvPr userDrawn="1"/>
        </p:nvPicPr>
        <p:blipFill>
          <a:blip r:embed="rId3"/>
          <a:srcRect/>
          <a:stretch>
            <a:fillRect/>
          </a:stretch>
        </p:blipFill>
        <p:spPr bwMode="auto">
          <a:xfrm>
            <a:off x="104775" y="6054725"/>
            <a:ext cx="1666875" cy="854075"/>
          </a:xfrm>
          <a:prstGeom prst="rect">
            <a:avLst/>
          </a:prstGeom>
          <a:noFill/>
          <a:ln w="9525">
            <a:noFill/>
            <a:miter lim="800000"/>
            <a:headEnd/>
            <a:tailEnd/>
          </a:ln>
        </p:spPr>
      </p:pic>
      <p:sp>
        <p:nvSpPr>
          <p:cNvPr id="2" name="Title 1"/>
          <p:cNvSpPr>
            <a:spLocks noGrp="1"/>
          </p:cNvSpPr>
          <p:nvPr>
            <p:ph type="title"/>
          </p:nvPr>
        </p:nvSpPr>
        <p:spPr>
          <a:xfrm>
            <a:off x="607500" y="447188"/>
            <a:ext cx="7928999" cy="97045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Slide Number Placeholder 5"/>
          <p:cNvSpPr>
            <a:spLocks noGrp="1"/>
          </p:cNvSpPr>
          <p:nvPr>
            <p:ph type="sldNum" sz="quarter" idx="10"/>
          </p:nvPr>
        </p:nvSpPr>
        <p:spPr>
          <a:xfrm>
            <a:off x="8180388" y="5802313"/>
            <a:ext cx="796925" cy="490537"/>
          </a:xfrm>
        </p:spPr>
        <p:txBody>
          <a:bodyPr/>
          <a:lstStyle>
            <a:lvl1pPr>
              <a:defRPr/>
            </a:lvl1pPr>
          </a:lstStyle>
          <a:p>
            <a:pPr>
              <a:defRPr/>
            </a:pPr>
            <a:fld id="{ADD978EE-E33B-42C8-9A09-9A1D8D6F1DE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Freeform 7"/>
          <p:cNvSpPr/>
          <p:nvPr/>
        </p:nvSpPr>
        <p:spPr bwMode="auto">
          <a:xfrm>
            <a:off x="0" y="2"/>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2951396"/>
            <a:ext cx="7921064" cy="1468800"/>
          </a:xfrm>
        </p:spPr>
        <p:txBody>
          <a:bodyPr/>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7500" y="5281202"/>
            <a:ext cx="7921064"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E63A7FA4-598F-43D7-8F41-2BB4868E34E4}" type="datetimeFigureOut">
              <a:rPr lang="en-US"/>
              <a:pPr>
                <a:defRPr/>
              </a:pPr>
              <a:t>5/5/2016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21AAD8-72C3-4956-BBD7-3C1827B0D6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14034" y="2222288"/>
            <a:ext cx="3889405" cy="36387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0562" y="2222287"/>
            <a:ext cx="3895937" cy="363876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 name="Date Placeholder 4"/>
          <p:cNvSpPr>
            <a:spLocks noGrp="1"/>
          </p:cNvSpPr>
          <p:nvPr>
            <p:ph type="dt" sz="half" idx="10"/>
          </p:nvPr>
        </p:nvSpPr>
        <p:spPr/>
        <p:txBody>
          <a:bodyPr/>
          <a:lstStyle>
            <a:lvl1pPr>
              <a:defRPr/>
            </a:lvl1pPr>
          </a:lstStyle>
          <a:p>
            <a:pPr>
              <a:defRPr/>
            </a:pPr>
            <a:fld id="{8EC03A06-0DB7-4CA4-8A14-215CF8D9F2D6}" type="datetimeFigureOut">
              <a:rPr lang="en-US"/>
              <a:pPr>
                <a:defRPr/>
              </a:pPr>
              <a:t>5/5/2016</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24BE280-3934-43E1-83E5-550C9C6B30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heme" Target="../theme/theme2.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0638" y="20638"/>
            <a:ext cx="9123362" cy="4435475"/>
          </a:xfrm>
          <a:prstGeom prst="rect">
            <a:avLst/>
          </a:prstGeom>
          <a:blipFill>
            <a:blip r:embed="rId7" cstate="print"/>
            <a:stretch>
              <a:fillRect/>
            </a:stretch>
          </a:blipFill>
        </p:spPr>
        <p:txBody>
          <a:bodyPr lIns="0" tIns="0" rIns="0" bIns="0"/>
          <a:lstStyle/>
          <a:p>
            <a:pPr fontAlgn="auto">
              <a:spcBef>
                <a:spcPts val="0"/>
              </a:spcBef>
              <a:spcAft>
                <a:spcPts val="0"/>
              </a:spcAft>
              <a:defRPr/>
            </a:pPr>
            <a:endParaRPr>
              <a:latin typeface="+mn-lt"/>
            </a:endParaRPr>
          </a:p>
        </p:txBody>
      </p:sp>
      <p:sp>
        <p:nvSpPr>
          <p:cNvPr id="17" name="bk object 17"/>
          <p:cNvSpPr/>
          <p:nvPr/>
        </p:nvSpPr>
        <p:spPr>
          <a:xfrm>
            <a:off x="6988175" y="5265738"/>
            <a:ext cx="2154238" cy="1587500"/>
          </a:xfrm>
          <a:prstGeom prst="rect">
            <a:avLst/>
          </a:prstGeom>
          <a:blipFill>
            <a:blip r:embed="rId8" cstate="print"/>
            <a:stretch>
              <a:fillRect/>
            </a:stretch>
          </a:blipFill>
        </p:spPr>
        <p:txBody>
          <a:bodyPr lIns="0" tIns="0" rIns="0" bIns="0"/>
          <a:lstStyle/>
          <a:p>
            <a:pPr fontAlgn="auto">
              <a:spcBef>
                <a:spcPts val="0"/>
              </a:spcBef>
              <a:spcAft>
                <a:spcPts val="0"/>
              </a:spcAft>
              <a:defRPr/>
            </a:pPr>
            <a:endParaRPr>
              <a:latin typeface="+mn-lt"/>
            </a:endParaRPr>
          </a:p>
        </p:txBody>
      </p:sp>
      <p:sp>
        <p:nvSpPr>
          <p:cNvPr id="1028" name="Holder 2"/>
          <p:cNvSpPr>
            <a:spLocks noGrp="1"/>
          </p:cNvSpPr>
          <p:nvPr>
            <p:ph type="title"/>
          </p:nvPr>
        </p:nvSpPr>
        <p:spPr bwMode="auto">
          <a:xfrm>
            <a:off x="287338" y="254000"/>
            <a:ext cx="8569325" cy="7397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9" name="Holder 3"/>
          <p:cNvSpPr>
            <a:spLocks noGrp="1"/>
          </p:cNvSpPr>
          <p:nvPr>
            <p:ph type="body" idx="1"/>
          </p:nvPr>
        </p:nvSpPr>
        <p:spPr bwMode="auto">
          <a:xfrm>
            <a:off x="2141538" y="1958975"/>
            <a:ext cx="4860925" cy="2705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3108325" y="6378575"/>
            <a:ext cx="2927350" cy="342900"/>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defRPr>
            </a:lvl1pPr>
          </a:lstStyle>
          <a:p>
            <a:pPr>
              <a:defRPr/>
            </a:pPr>
            <a:endParaRPr/>
          </a:p>
        </p:txBody>
      </p:sp>
      <p:sp>
        <p:nvSpPr>
          <p:cNvPr id="5" name="Holder 5"/>
          <p:cNvSpPr>
            <a:spLocks noGrp="1"/>
          </p:cNvSpPr>
          <p:nvPr>
            <p:ph type="dt" sz="half" idx="6"/>
          </p:nvPr>
        </p:nvSpPr>
        <p:spPr>
          <a:xfrm>
            <a:off x="457200" y="6378575"/>
            <a:ext cx="2103438" cy="342900"/>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defRPr>
            </a:lvl1pPr>
          </a:lstStyle>
          <a:p>
            <a:pPr>
              <a:defRPr/>
            </a:pPr>
            <a:fld id="{6340E469-05C8-4E5D-9C70-2F3A1F97F963}" type="datetimeFigureOut">
              <a:rPr lang="en-US"/>
              <a:pPr>
                <a:defRPr/>
              </a:pPr>
              <a:t>5/5/2016</a:t>
            </a:fld>
            <a:endParaRPr lang="en-US"/>
          </a:p>
        </p:txBody>
      </p:sp>
      <p:sp>
        <p:nvSpPr>
          <p:cNvPr id="6" name="Holder 6"/>
          <p:cNvSpPr>
            <a:spLocks noGrp="1"/>
          </p:cNvSpPr>
          <p:nvPr>
            <p:ph type="sldNum" sz="quarter" idx="7"/>
          </p:nvPr>
        </p:nvSpPr>
        <p:spPr>
          <a:xfrm>
            <a:off x="6583363" y="6378575"/>
            <a:ext cx="2103437" cy="342900"/>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defRPr>
            </a:lvl1pPr>
          </a:lstStyle>
          <a:p>
            <a:pPr>
              <a:defRPr/>
            </a:pPr>
            <a:fld id="{0C3A878E-6DB2-46B3-BB17-07203773454F}"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13" y="447675"/>
            <a:ext cx="7927975" cy="969963"/>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8013" y="2184400"/>
            <a:ext cx="7921625" cy="3675063"/>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338138" y="6042025"/>
            <a:ext cx="6483350" cy="365125"/>
          </a:xfrm>
          <a:prstGeom prst="rect">
            <a:avLst/>
          </a:prstGeom>
        </p:spPr>
        <p:txBody>
          <a:bodyPr vert="horz" lIns="91440" tIns="45720" rIns="91440" bIns="45720" rtlCol="0" anchor="b"/>
          <a:lstStyle>
            <a:lvl1pPr algn="l" fontAlgn="auto">
              <a:spcBef>
                <a:spcPts val="0"/>
              </a:spcBef>
              <a:spcAft>
                <a:spcPts val="0"/>
              </a:spcAft>
              <a:defRPr sz="900" dirty="0">
                <a:solidFill>
                  <a:schemeClr val="tx1"/>
                </a:solidFill>
                <a:latin typeface="+mn-lt"/>
              </a:defRPr>
            </a:lvl1pPr>
          </a:lstStyle>
          <a:p>
            <a:pPr>
              <a:defRPr/>
            </a:pPr>
            <a:endParaRPr lang="en-US"/>
          </a:p>
        </p:txBody>
      </p:sp>
      <p:sp>
        <p:nvSpPr>
          <p:cNvPr id="4" name="Date Placeholder 3"/>
          <p:cNvSpPr>
            <a:spLocks noGrp="1"/>
          </p:cNvSpPr>
          <p:nvPr>
            <p:ph type="dt" sz="half" idx="2"/>
          </p:nvPr>
        </p:nvSpPr>
        <p:spPr>
          <a:xfrm>
            <a:off x="7000875" y="6042025"/>
            <a:ext cx="1008063" cy="365125"/>
          </a:xfrm>
          <a:prstGeom prst="rect">
            <a:avLst/>
          </a:prstGeom>
        </p:spPr>
        <p:txBody>
          <a:bodyPr vert="horz" lIns="91440" tIns="45720" rIns="91440" bIns="45720" rtlCol="0" anchor="b"/>
          <a:lstStyle>
            <a:lvl1pPr algn="r" fontAlgn="auto">
              <a:spcBef>
                <a:spcPts val="0"/>
              </a:spcBef>
              <a:spcAft>
                <a:spcPts val="0"/>
              </a:spcAft>
              <a:defRPr sz="900" dirty="0">
                <a:solidFill>
                  <a:schemeClr val="tx1"/>
                </a:solidFill>
                <a:latin typeface="+mn-lt"/>
              </a:defRPr>
            </a:lvl1pPr>
          </a:lstStyle>
          <a:p>
            <a:pPr>
              <a:defRPr/>
            </a:pPr>
            <a:fld id="{FA5E5098-27FB-4D4D-8590-66EF38C9B2E1}" type="datetimeFigureOut">
              <a:rPr lang="en-US"/>
              <a:pPr>
                <a:defRPr/>
              </a:pPr>
              <a:t>5/5/2016</a:t>
            </a:fld>
            <a:endParaRPr lang="en-US"/>
          </a:p>
        </p:txBody>
      </p:sp>
      <p:sp>
        <p:nvSpPr>
          <p:cNvPr id="6" name="Slide Number Placeholder 5"/>
          <p:cNvSpPr>
            <a:spLocks noGrp="1"/>
          </p:cNvSpPr>
          <p:nvPr>
            <p:ph type="sldNum" sz="quarter" idx="4"/>
          </p:nvPr>
        </p:nvSpPr>
        <p:spPr>
          <a:xfrm>
            <a:off x="8008938" y="5916613"/>
            <a:ext cx="796925" cy="490537"/>
          </a:xfrm>
          <a:prstGeom prst="rect">
            <a:avLst/>
          </a:prstGeom>
        </p:spPr>
        <p:txBody>
          <a:bodyPr vert="horz" lIns="91440" tIns="45720" rIns="91440" bIns="10800" rtlCol="0" anchor="b"/>
          <a:lstStyle>
            <a:lvl1pPr algn="r" fontAlgn="auto">
              <a:spcBef>
                <a:spcPts val="0"/>
              </a:spcBef>
              <a:spcAft>
                <a:spcPts val="0"/>
              </a:spcAft>
              <a:defRPr sz="2000" dirty="0">
                <a:solidFill>
                  <a:schemeClr val="accent1"/>
                </a:solidFill>
                <a:latin typeface="+mn-lt"/>
              </a:defRPr>
            </a:lvl1pPr>
          </a:lstStyle>
          <a:p>
            <a:pPr>
              <a:defRPr/>
            </a:pPr>
            <a:fld id="{3DEB805F-4BB2-468D-ADEA-FBCA064903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85" r:id="rId7"/>
    <p:sldLayoutId id="2147483692" r:id="rId8"/>
    <p:sldLayoutId id="2147483693" r:id="rId9"/>
    <p:sldLayoutId id="2147483684" r:id="rId10"/>
    <p:sldLayoutId id="2147483694" r:id="rId11"/>
    <p:sldLayoutId id="2147483695" r:id="rId12"/>
    <p:sldLayoutId id="2147483696" r:id="rId13"/>
    <p:sldLayoutId id="2147483697" r:id="rId14"/>
  </p:sldLayoutIdLst>
  <p:hf sldNum="0" hdr="0" ftr="0" dt="0"/>
  <p:txStyles>
    <p:titleStyle>
      <a:lvl1pPr algn="l" defTabSz="457200" rtl="0" fontAlgn="base">
        <a:spcBef>
          <a:spcPct val="0"/>
        </a:spcBef>
        <a:spcAft>
          <a:spcPct val="0"/>
        </a:spcAft>
        <a:defRPr sz="4000" b="1" kern="1200">
          <a:solidFill>
            <a:srgbClr val="FEFEFE"/>
          </a:solidFill>
          <a:latin typeface="+mj-lt"/>
          <a:ea typeface="+mj-ea"/>
          <a:cs typeface="+mj-cs"/>
        </a:defRPr>
      </a:lvl1pPr>
      <a:lvl2pPr algn="l" defTabSz="457200" rtl="0" fontAlgn="base">
        <a:spcBef>
          <a:spcPct val="0"/>
        </a:spcBef>
        <a:spcAft>
          <a:spcPct val="0"/>
        </a:spcAft>
        <a:defRPr sz="4000" b="1">
          <a:solidFill>
            <a:srgbClr val="FEFEFE"/>
          </a:solidFill>
          <a:latin typeface="Century Gothic" pitchFamily="34" charset="0"/>
        </a:defRPr>
      </a:lvl2pPr>
      <a:lvl3pPr algn="l" defTabSz="457200" rtl="0" fontAlgn="base">
        <a:spcBef>
          <a:spcPct val="0"/>
        </a:spcBef>
        <a:spcAft>
          <a:spcPct val="0"/>
        </a:spcAft>
        <a:defRPr sz="4000" b="1">
          <a:solidFill>
            <a:srgbClr val="FEFEFE"/>
          </a:solidFill>
          <a:latin typeface="Century Gothic" pitchFamily="34" charset="0"/>
        </a:defRPr>
      </a:lvl3pPr>
      <a:lvl4pPr algn="l" defTabSz="457200" rtl="0" fontAlgn="base">
        <a:spcBef>
          <a:spcPct val="0"/>
        </a:spcBef>
        <a:spcAft>
          <a:spcPct val="0"/>
        </a:spcAft>
        <a:defRPr sz="4000" b="1">
          <a:solidFill>
            <a:srgbClr val="FEFEFE"/>
          </a:solidFill>
          <a:latin typeface="Century Gothic" pitchFamily="34" charset="0"/>
        </a:defRPr>
      </a:lvl4pPr>
      <a:lvl5pPr algn="l" defTabSz="457200" rtl="0" fontAlgn="base">
        <a:spcBef>
          <a:spcPct val="0"/>
        </a:spcBef>
        <a:spcAft>
          <a:spcPct val="0"/>
        </a:spcAft>
        <a:defRPr sz="4000" b="1">
          <a:solidFill>
            <a:srgbClr val="FEFEFE"/>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chemeClr val="accent1"/>
        </a:buClr>
        <a:buFont typeface="Wingdings 2" pitchFamily="18" charset="2"/>
        <a:buChar char=""/>
        <a:defRPr kern="1200">
          <a:solidFill>
            <a:schemeClr val="tx1"/>
          </a:solidFill>
          <a:latin typeface="+mn-lt"/>
          <a:ea typeface="+mn-ea"/>
          <a:cs typeface="+mn-cs"/>
        </a:defRPr>
      </a:lvl1pPr>
      <a:lvl2pPr marL="742950" indent="-285750" algn="l" defTabSz="457200" rtl="0" fontAlgn="base">
        <a:spcBef>
          <a:spcPct val="20000"/>
        </a:spcBef>
        <a:spcAft>
          <a:spcPts val="600"/>
        </a:spcAft>
        <a:buClr>
          <a:schemeClr val="accent1"/>
        </a:buClr>
        <a:buFont typeface="Wingdings 2" pitchFamily="18" charset="2"/>
        <a:buChar char=""/>
        <a:defRPr sz="1600" kern="1200">
          <a:solidFill>
            <a:schemeClr val="tx1"/>
          </a:solidFill>
          <a:latin typeface="+mn-lt"/>
          <a:ea typeface="+mn-ea"/>
          <a:cs typeface="+mn-cs"/>
        </a:defRPr>
      </a:lvl2pPr>
      <a:lvl3pPr marL="1143000" indent="-228600" algn="l" defTabSz="457200" rtl="0" fontAlgn="base">
        <a:spcBef>
          <a:spcPct val="20000"/>
        </a:spcBef>
        <a:spcAft>
          <a:spcPts val="600"/>
        </a:spcAft>
        <a:buClr>
          <a:schemeClr val="accent1"/>
        </a:buClr>
        <a:buFont typeface="Wingdings 2" pitchFamily="18" charset="2"/>
        <a:buChar char=""/>
        <a:defRPr sz="1400" kern="1200">
          <a:solidFill>
            <a:schemeClr val="tx1"/>
          </a:solidFill>
          <a:latin typeface="+mn-lt"/>
          <a:ea typeface="+mn-ea"/>
          <a:cs typeface="+mn-cs"/>
        </a:defRPr>
      </a:lvl3pPr>
      <a:lvl4pPr marL="1600200" indent="-228600" algn="l" defTabSz="457200" rtl="0" fontAlgn="base">
        <a:spcBef>
          <a:spcPct val="20000"/>
        </a:spcBef>
        <a:spcAft>
          <a:spcPts val="600"/>
        </a:spcAft>
        <a:buClr>
          <a:schemeClr val="accent1"/>
        </a:buClr>
        <a:buFont typeface="Wingdings 2" pitchFamily="18" charset="2"/>
        <a:buChar char=""/>
        <a:defRPr sz="1200" kern="1200">
          <a:solidFill>
            <a:schemeClr val="tx1"/>
          </a:solidFill>
          <a:latin typeface="+mn-lt"/>
          <a:ea typeface="+mn-ea"/>
          <a:cs typeface="+mn-cs"/>
        </a:defRPr>
      </a:lvl4pPr>
      <a:lvl5pPr marL="2057400" indent="-228600" algn="l" defTabSz="457200" rtl="0" fontAlgn="base">
        <a:spcBef>
          <a:spcPct val="20000"/>
        </a:spcBef>
        <a:spcAft>
          <a:spcPts val="600"/>
        </a:spcAft>
        <a:buClr>
          <a:schemeClr val="accent1"/>
        </a:buClr>
        <a:buFont typeface="Wingdings 2" pitchFamily="18"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object 2"/>
          <p:cNvSpPr>
            <a:spLocks noChangeArrowheads="1"/>
          </p:cNvSpPr>
          <p:nvPr/>
        </p:nvSpPr>
        <p:spPr bwMode="auto">
          <a:xfrm>
            <a:off x="0" y="0"/>
            <a:ext cx="9144000" cy="68580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2530" name="object 3"/>
          <p:cNvSpPr>
            <a:spLocks/>
          </p:cNvSpPr>
          <p:nvPr/>
        </p:nvSpPr>
        <p:spPr bwMode="auto">
          <a:xfrm>
            <a:off x="2555875" y="3500438"/>
            <a:ext cx="4968875" cy="1300162"/>
          </a:xfrm>
          <a:custGeom>
            <a:avLst/>
            <a:gdLst/>
            <a:ahLst/>
            <a:cxnLst>
              <a:cxn ang="0">
                <a:pos x="0" y="954087"/>
              </a:cxn>
              <a:cxn ang="0">
                <a:pos x="4968875" y="954087"/>
              </a:cxn>
              <a:cxn ang="0">
                <a:pos x="4968875" y="0"/>
              </a:cxn>
              <a:cxn ang="0">
                <a:pos x="0" y="0"/>
              </a:cxn>
              <a:cxn ang="0">
                <a:pos x="0" y="954087"/>
              </a:cxn>
            </a:cxnLst>
            <a:rect l="0" t="0" r="r" b="b"/>
            <a:pathLst>
              <a:path w="4968875" h="954404">
                <a:moveTo>
                  <a:pt x="0" y="954087"/>
                </a:moveTo>
                <a:lnTo>
                  <a:pt x="4968875" y="954087"/>
                </a:lnTo>
                <a:lnTo>
                  <a:pt x="4968875" y="0"/>
                </a:lnTo>
                <a:lnTo>
                  <a:pt x="0" y="0"/>
                </a:lnTo>
                <a:lnTo>
                  <a:pt x="0" y="954087"/>
                </a:lnTo>
                <a:close/>
              </a:path>
            </a:pathLst>
          </a:custGeom>
          <a:solidFill>
            <a:srgbClr val="FFFFFF"/>
          </a:solidFill>
          <a:ln w="9525">
            <a:noFill/>
            <a:round/>
            <a:headEnd/>
            <a:tailEnd/>
          </a:ln>
        </p:spPr>
        <p:txBody>
          <a:bodyPr lIns="0" tIns="0" rIns="0" bIns="0"/>
          <a:lstStyle/>
          <a:p>
            <a:endParaRPr lang="en-US"/>
          </a:p>
        </p:txBody>
      </p:sp>
      <p:sp>
        <p:nvSpPr>
          <p:cNvPr id="4" name="object 4"/>
          <p:cNvSpPr txBox="1"/>
          <p:nvPr/>
        </p:nvSpPr>
        <p:spPr>
          <a:xfrm>
            <a:off x="2667000" y="3505200"/>
            <a:ext cx="3951288" cy="1292225"/>
          </a:xfrm>
          <a:prstGeom prst="rect">
            <a:avLst/>
          </a:prstGeom>
        </p:spPr>
        <p:txBody>
          <a:bodyPr lIns="0" tIns="0" rIns="0" bIns="0">
            <a:spAutoFit/>
          </a:bodyPr>
          <a:lstStyle/>
          <a:p>
            <a:pPr marL="12700" fontAlgn="auto">
              <a:spcBef>
                <a:spcPts val="0"/>
              </a:spcBef>
              <a:spcAft>
                <a:spcPts val="0"/>
              </a:spcAft>
              <a:defRPr/>
            </a:pPr>
            <a:r>
              <a:rPr lang="es-ES" sz="2800" b="1" spc="-5" dirty="0">
                <a:solidFill>
                  <a:srgbClr val="555555"/>
                </a:solidFill>
                <a:latin typeface="Arial"/>
                <a:cs typeface="Arial"/>
              </a:rPr>
              <a:t>Andalucía Emprende REWIEW</a:t>
            </a:r>
            <a:endParaRPr sz="2800" dirty="0">
              <a:latin typeface="Arial"/>
              <a:cs typeface="Arial"/>
            </a:endParaRPr>
          </a:p>
          <a:p>
            <a:pPr marL="12700" fontAlgn="auto">
              <a:spcBef>
                <a:spcPts val="0"/>
              </a:spcBef>
              <a:spcAft>
                <a:spcPts val="0"/>
              </a:spcAft>
              <a:defRPr/>
            </a:pPr>
            <a:r>
              <a:rPr sz="2800" dirty="0">
                <a:solidFill>
                  <a:srgbClr val="76923B"/>
                </a:solidFill>
                <a:latin typeface="Arial"/>
                <a:cs typeface="Arial"/>
              </a:rPr>
              <a:t>2015</a:t>
            </a:r>
            <a:endParaRPr sz="2800" dirty="0">
              <a:latin typeface="Arial"/>
              <a:cs typeface="Arial"/>
            </a:endParaRPr>
          </a:p>
        </p:txBody>
      </p:sp>
      <p:sp>
        <p:nvSpPr>
          <p:cNvPr id="22532" name="object 5"/>
          <p:cNvSpPr>
            <a:spLocks noChangeArrowheads="1"/>
          </p:cNvSpPr>
          <p:nvPr/>
        </p:nvSpPr>
        <p:spPr bwMode="auto">
          <a:xfrm>
            <a:off x="2700338" y="5445125"/>
            <a:ext cx="4611687" cy="655638"/>
          </a:xfrm>
          <a:prstGeom prst="rect">
            <a:avLst/>
          </a:prstGeom>
          <a:blipFill dpi="0" rotWithShape="1">
            <a:blip r:embed="rId3"/>
            <a:srcRect/>
            <a:stretch>
              <a:fillRect/>
            </a:stretch>
          </a:blipFill>
          <a:ln w="9525">
            <a:noFill/>
            <a:miter lim="800000"/>
            <a:headEnd/>
            <a:tailEnd/>
          </a:ln>
        </p:spPr>
        <p:txBody>
          <a:bodyPr lIns="0" tIns="0" rIns="0" bIns="0"/>
          <a:lstStyle/>
          <a:p>
            <a:endParaRPr lang="en-US">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08013" y="1449388"/>
            <a:ext cx="7927975" cy="2970212"/>
          </a:xfrm>
        </p:spPr>
        <p:txBody>
          <a:bodyPr/>
          <a:lstStyle/>
          <a:p>
            <a:pPr fontAlgn="auto">
              <a:spcAft>
                <a:spcPts val="0"/>
              </a:spcAft>
              <a:defRPr/>
            </a:pPr>
            <a:r>
              <a:rPr lang="en-US" dirty="0" smtClean="0"/>
              <a:t>OER-CRAFT: O3 </a:t>
            </a:r>
            <a:r>
              <a:rPr lang="en-US" sz="2800" dirty="0" smtClean="0"/>
              <a:t>(Training courses and fiches)</a:t>
            </a:r>
            <a:endParaRPr lang="es-ES" sz="2800" dirty="0"/>
          </a:p>
        </p:txBody>
      </p:sp>
      <p:sp>
        <p:nvSpPr>
          <p:cNvPr id="3" name="Subtítulo 2"/>
          <p:cNvSpPr>
            <a:spLocks noGrp="1"/>
          </p:cNvSpPr>
          <p:nvPr>
            <p:ph type="subTitle" idx="1"/>
          </p:nvPr>
        </p:nvSpPr>
        <p:spPr>
          <a:xfrm>
            <a:off x="5267325" y="5281613"/>
            <a:ext cx="3268663" cy="434975"/>
          </a:xfrm>
        </p:spPr>
        <p:txBody>
          <a:bodyPr>
            <a:noAutofit/>
          </a:bodyPr>
          <a:lstStyle/>
          <a:p>
            <a:pPr fontAlgn="auto">
              <a:buFont typeface="Wingdings 2" charset="2"/>
              <a:buNone/>
              <a:defRPr/>
            </a:pPr>
            <a:r>
              <a:rPr lang="en-US" sz="2400" dirty="0"/>
              <a:t>Status and Action Plan</a:t>
            </a:r>
            <a:endParaRPr lang="es-ES" sz="2400" dirty="0"/>
          </a:p>
        </p:txBody>
      </p:sp>
      <p:sp>
        <p:nvSpPr>
          <p:cNvPr id="31747" name="CuadroTexto 1"/>
          <p:cNvSpPr txBox="1">
            <a:spLocks noChangeArrowheads="1"/>
          </p:cNvSpPr>
          <p:nvPr/>
        </p:nvSpPr>
        <p:spPr bwMode="auto">
          <a:xfrm>
            <a:off x="4502150" y="6248400"/>
            <a:ext cx="4497388" cy="584200"/>
          </a:xfrm>
          <a:prstGeom prst="rect">
            <a:avLst/>
          </a:prstGeom>
          <a:solidFill>
            <a:schemeClr val="bg1"/>
          </a:solidFill>
          <a:ln w="9525">
            <a:noFill/>
            <a:miter lim="800000"/>
            <a:headEnd/>
            <a:tailEnd/>
          </a:ln>
        </p:spPr>
        <p:txBody>
          <a:bodyPr>
            <a:spAutoFit/>
          </a:bodyPr>
          <a:lstStyle/>
          <a:p>
            <a:pPr algn="r"/>
            <a:r>
              <a:rPr lang="en-US" altLang="es-ES" sz="800">
                <a:cs typeface="Arial" charset="0"/>
              </a:rPr>
              <a:t>With the support of the Erasmus+ programme of the European Union. This website and its contents reflects the views only of the authors, and the Commission cannot be held responsible for any use which may be made of the information contained therein.</a:t>
            </a:r>
          </a:p>
          <a:p>
            <a:pPr algn="r"/>
            <a:endParaRPr lang="es-ES" altLang="es-ES" sz="800">
              <a:cs typeface="Arial" charset="0"/>
            </a:endParaRPr>
          </a:p>
        </p:txBody>
      </p:sp>
      <p:pic>
        <p:nvPicPr>
          <p:cNvPr id="31748" name="Picture 5" descr="Erasmus Plus"/>
          <p:cNvPicPr>
            <a:picLocks noChangeAspect="1" noChangeArrowheads="1"/>
          </p:cNvPicPr>
          <p:nvPr/>
        </p:nvPicPr>
        <p:blipFill>
          <a:blip r:embed="rId2"/>
          <a:srcRect/>
          <a:stretch>
            <a:fillRect/>
          </a:stretch>
        </p:blipFill>
        <p:spPr bwMode="auto">
          <a:xfrm>
            <a:off x="3313113" y="6416675"/>
            <a:ext cx="1071562" cy="314325"/>
          </a:xfrm>
          <a:prstGeom prst="rect">
            <a:avLst/>
          </a:prstGeom>
          <a:noFill/>
          <a:ln w="9525">
            <a:noFill/>
            <a:miter lim="800000"/>
            <a:headEnd/>
            <a:tailEnd/>
          </a:ln>
        </p:spPr>
      </p:pic>
      <p:pic>
        <p:nvPicPr>
          <p:cNvPr id="31749" name="Imagen 6"/>
          <p:cNvPicPr>
            <a:picLocks noChangeAspect="1"/>
          </p:cNvPicPr>
          <p:nvPr/>
        </p:nvPicPr>
        <p:blipFill>
          <a:blip r:embed="rId3"/>
          <a:srcRect/>
          <a:stretch>
            <a:fillRect/>
          </a:stretch>
        </p:blipFill>
        <p:spPr bwMode="auto">
          <a:xfrm>
            <a:off x="104775" y="5576888"/>
            <a:ext cx="2500313" cy="12811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object 2"/>
          <p:cNvSpPr>
            <a:spLocks/>
          </p:cNvSpPr>
          <p:nvPr/>
        </p:nvSpPr>
        <p:spPr bwMode="auto">
          <a:xfrm>
            <a:off x="3929063" y="285750"/>
            <a:ext cx="4932362" cy="892175"/>
          </a:xfrm>
          <a:custGeom>
            <a:avLst/>
            <a:gdLst/>
            <a:ahLst/>
            <a:cxnLst>
              <a:cxn ang="0">
                <a:pos x="0" y="892175"/>
              </a:cxn>
              <a:cxn ang="0">
                <a:pos x="4932299" y="892175"/>
              </a:cxn>
              <a:cxn ang="0">
                <a:pos x="4932299" y="0"/>
              </a:cxn>
              <a:cxn ang="0">
                <a:pos x="0" y="0"/>
              </a:cxn>
              <a:cxn ang="0">
                <a:pos x="0" y="892175"/>
              </a:cxn>
            </a:cxnLst>
            <a:rect l="0" t="0" r="r" b="b"/>
            <a:pathLst>
              <a:path w="4932680" h="892175">
                <a:moveTo>
                  <a:pt x="0" y="892175"/>
                </a:moveTo>
                <a:lnTo>
                  <a:pt x="4932299" y="892175"/>
                </a:lnTo>
                <a:lnTo>
                  <a:pt x="4932299" y="0"/>
                </a:lnTo>
                <a:lnTo>
                  <a:pt x="0" y="0"/>
                </a:lnTo>
                <a:lnTo>
                  <a:pt x="0" y="892175"/>
                </a:lnTo>
                <a:close/>
              </a:path>
            </a:pathLst>
          </a:custGeom>
          <a:solidFill>
            <a:srgbClr val="FFFFFF"/>
          </a:solidFill>
          <a:ln w="9525">
            <a:noFill/>
            <a:round/>
            <a:headEnd/>
            <a:tailEnd/>
          </a:ln>
        </p:spPr>
        <p:txBody>
          <a:bodyPr lIns="0" tIns="0" rIns="0" bIns="0"/>
          <a:lstStyle/>
          <a:p>
            <a:endParaRPr lang="en-US"/>
          </a:p>
        </p:txBody>
      </p:sp>
      <p:sp>
        <p:nvSpPr>
          <p:cNvPr id="3" name="object 3"/>
          <p:cNvSpPr txBox="1">
            <a:spLocks noGrp="1"/>
          </p:cNvSpPr>
          <p:nvPr>
            <p:ph type="title"/>
          </p:nvPr>
        </p:nvSpPr>
        <p:spPr>
          <a:xfrm>
            <a:off x="287338" y="254000"/>
            <a:ext cx="8569325" cy="811213"/>
          </a:xfrm>
        </p:spPr>
        <p:txBody>
          <a:bodyPr tIns="71247" rtlCol="0"/>
          <a:lstStyle/>
          <a:p>
            <a:pPr marL="5083175" algn="r" eaLnBrk="1" fontAlgn="auto" hangingPunct="1">
              <a:spcBef>
                <a:spcPts val="0"/>
              </a:spcBef>
              <a:spcAft>
                <a:spcPts val="0"/>
              </a:spcAft>
              <a:defRPr/>
            </a:pPr>
            <a:r>
              <a:rPr lang="es-ES" spc="-325" dirty="0" smtClean="0"/>
              <a:t>ENTREPRENEURSHIP CULTURE</a:t>
            </a:r>
            <a:endParaRPr spc="-315" dirty="0"/>
          </a:p>
        </p:txBody>
      </p:sp>
      <p:sp>
        <p:nvSpPr>
          <p:cNvPr id="4" name="object 4"/>
          <p:cNvSpPr txBox="1"/>
          <p:nvPr/>
        </p:nvSpPr>
        <p:spPr>
          <a:xfrm>
            <a:off x="685800" y="990600"/>
            <a:ext cx="6881813" cy="276225"/>
          </a:xfrm>
          <a:prstGeom prst="rect">
            <a:avLst/>
          </a:prstGeom>
        </p:spPr>
        <p:txBody>
          <a:bodyPr lIns="0" tIns="0" rIns="0" bIns="0">
            <a:spAutoFit/>
          </a:bodyPr>
          <a:lstStyle/>
          <a:p>
            <a:pPr marL="12700"/>
            <a:r>
              <a:rPr lang="es-ES" b="1">
                <a:solidFill>
                  <a:srgbClr val="77923B"/>
                </a:solidFill>
                <a:cs typeface="Arial" charset="0"/>
              </a:rPr>
              <a:t>ERASMUS FOR YOUNG ENTREPRENEURS</a:t>
            </a:r>
            <a:endParaRPr lang="en-US">
              <a:cs typeface="Arial" charset="0"/>
            </a:endParaRPr>
          </a:p>
        </p:txBody>
      </p:sp>
      <p:sp>
        <p:nvSpPr>
          <p:cNvPr id="32772" name="object 14"/>
          <p:cNvSpPr>
            <a:spLocks noChangeArrowheads="1"/>
          </p:cNvSpPr>
          <p:nvPr/>
        </p:nvSpPr>
        <p:spPr bwMode="auto">
          <a:xfrm>
            <a:off x="1042988" y="5940425"/>
            <a:ext cx="3600450" cy="512763"/>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pic>
        <p:nvPicPr>
          <p:cNvPr id="32773" name="Picture 2" descr="Erasmus for Young Entrepreneurs"/>
          <p:cNvPicPr>
            <a:picLocks noChangeAspect="1" noChangeArrowheads="1"/>
          </p:cNvPicPr>
          <p:nvPr/>
        </p:nvPicPr>
        <p:blipFill>
          <a:blip r:embed="rId3"/>
          <a:srcRect/>
          <a:stretch>
            <a:fillRect/>
          </a:stretch>
        </p:blipFill>
        <p:spPr bwMode="auto">
          <a:xfrm>
            <a:off x="533400" y="4191000"/>
            <a:ext cx="3916363" cy="1143000"/>
          </a:xfrm>
          <a:prstGeom prst="rect">
            <a:avLst/>
          </a:prstGeom>
          <a:noFill/>
          <a:ln w="9525">
            <a:noFill/>
            <a:miter lim="800000"/>
            <a:headEnd/>
            <a:tailEnd/>
          </a:ln>
        </p:spPr>
      </p:pic>
      <p:sp>
        <p:nvSpPr>
          <p:cNvPr id="32774" name="18 CuadroTexto"/>
          <p:cNvSpPr txBox="1">
            <a:spLocks noChangeArrowheads="1"/>
          </p:cNvSpPr>
          <p:nvPr/>
        </p:nvSpPr>
        <p:spPr bwMode="auto">
          <a:xfrm>
            <a:off x="1371600" y="2362200"/>
            <a:ext cx="2362200" cy="369888"/>
          </a:xfrm>
          <a:prstGeom prst="rect">
            <a:avLst/>
          </a:prstGeom>
          <a:noFill/>
          <a:ln w="9525">
            <a:noFill/>
            <a:miter lim="800000"/>
            <a:headEnd/>
            <a:tailEnd/>
          </a:ln>
        </p:spPr>
        <p:txBody>
          <a:bodyPr>
            <a:spAutoFit/>
          </a:bodyPr>
          <a:lstStyle/>
          <a:p>
            <a:r>
              <a:rPr lang="en-US" b="1">
                <a:latin typeface="Calibri" pitchFamily="34" charset="0"/>
              </a:rPr>
              <a:t>Who can participate</a:t>
            </a:r>
            <a:r>
              <a:rPr lang="es-ES" b="1">
                <a:latin typeface="Calibri" pitchFamily="34" charset="0"/>
              </a:rPr>
              <a:t>?</a:t>
            </a:r>
            <a:endParaRPr lang="es-ES">
              <a:latin typeface="Calibri" pitchFamily="34" charset="0"/>
            </a:endParaRPr>
          </a:p>
        </p:txBody>
      </p:sp>
      <p:sp>
        <p:nvSpPr>
          <p:cNvPr id="32775" name="19 CuadroTexto"/>
          <p:cNvSpPr txBox="1">
            <a:spLocks noChangeArrowheads="1"/>
          </p:cNvSpPr>
          <p:nvPr/>
        </p:nvSpPr>
        <p:spPr bwMode="auto">
          <a:xfrm>
            <a:off x="4191000" y="1676400"/>
            <a:ext cx="4648200" cy="2308225"/>
          </a:xfrm>
          <a:prstGeom prst="rect">
            <a:avLst/>
          </a:prstGeom>
          <a:noFill/>
          <a:ln w="9525">
            <a:noFill/>
            <a:miter lim="800000"/>
            <a:headEnd/>
            <a:tailEnd/>
          </a:ln>
        </p:spPr>
        <p:txBody>
          <a:bodyPr>
            <a:spAutoFit/>
          </a:bodyPr>
          <a:lstStyle/>
          <a:p>
            <a:pPr>
              <a:buFont typeface="Arial" charset="0"/>
              <a:buChar char="•"/>
            </a:pPr>
            <a:r>
              <a:rPr lang="en-US">
                <a:latin typeface="Calibri" pitchFamily="34" charset="0"/>
              </a:rPr>
              <a:t>New entrepreneurs, firmly planning to set up their own business or have already started one within the last three years;</a:t>
            </a:r>
          </a:p>
          <a:p>
            <a:endParaRPr lang="en-US">
              <a:latin typeface="Calibri" pitchFamily="34" charset="0"/>
            </a:endParaRPr>
          </a:p>
          <a:p>
            <a:pPr>
              <a:buFont typeface="Arial" charset="0"/>
              <a:buChar char="•"/>
            </a:pPr>
            <a:r>
              <a:rPr lang="en-US">
                <a:latin typeface="Calibri" pitchFamily="34" charset="0"/>
              </a:rPr>
              <a:t>Experienced entrepreneurs who own or manage a Small or Medium-Sized Enterprise in one of the Participating Countries.</a:t>
            </a:r>
          </a:p>
          <a:p>
            <a:endParaRPr lang="es-ES">
              <a:latin typeface="Calibri" pitchFamily="34" charset="0"/>
            </a:endParaRPr>
          </a:p>
        </p:txBody>
      </p:sp>
      <p:sp>
        <p:nvSpPr>
          <p:cNvPr id="21" name="20 Cerrar llave"/>
          <p:cNvSpPr/>
          <p:nvPr/>
        </p:nvSpPr>
        <p:spPr>
          <a:xfrm rot="10800000">
            <a:off x="3657600" y="1676400"/>
            <a:ext cx="533400" cy="1981200"/>
          </a:xfrm>
          <a:prstGeom prst="rightBrace">
            <a:avLst>
              <a:gd name="adj1" fmla="val 26786"/>
              <a:gd name="adj2" fmla="val 47916"/>
            </a:avLst>
          </a:prstGeom>
        </p:spPr>
        <p:style>
          <a:lnRef idx="2">
            <a:schemeClr val="accent3"/>
          </a:lnRef>
          <a:fillRef idx="0">
            <a:schemeClr val="accent3"/>
          </a:fillRef>
          <a:effectRef idx="1">
            <a:schemeClr val="accent3"/>
          </a:effectRef>
          <a:fontRef idx="minor">
            <a:schemeClr val="tx1"/>
          </a:fontRef>
        </p:style>
        <p:txBody>
          <a:bodyPr anchor="ctr"/>
          <a:lstStyle/>
          <a:p>
            <a:pPr algn="ctr" fontAlgn="auto">
              <a:spcBef>
                <a:spcPts val="0"/>
              </a:spcBef>
              <a:spcAft>
                <a:spcPts val="0"/>
              </a:spcAft>
              <a:defRPr/>
            </a:pPr>
            <a:endParaRPr 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object 2"/>
          <p:cNvSpPr>
            <a:spLocks/>
          </p:cNvSpPr>
          <p:nvPr/>
        </p:nvSpPr>
        <p:spPr bwMode="auto">
          <a:xfrm>
            <a:off x="3929063" y="285750"/>
            <a:ext cx="4932362" cy="892175"/>
          </a:xfrm>
          <a:custGeom>
            <a:avLst/>
            <a:gdLst/>
            <a:ahLst/>
            <a:cxnLst>
              <a:cxn ang="0">
                <a:pos x="0" y="892175"/>
              </a:cxn>
              <a:cxn ang="0">
                <a:pos x="4932299" y="892175"/>
              </a:cxn>
              <a:cxn ang="0">
                <a:pos x="4932299" y="0"/>
              </a:cxn>
              <a:cxn ang="0">
                <a:pos x="0" y="0"/>
              </a:cxn>
              <a:cxn ang="0">
                <a:pos x="0" y="892175"/>
              </a:cxn>
            </a:cxnLst>
            <a:rect l="0" t="0" r="r" b="b"/>
            <a:pathLst>
              <a:path w="4932680" h="892175">
                <a:moveTo>
                  <a:pt x="0" y="892175"/>
                </a:moveTo>
                <a:lnTo>
                  <a:pt x="4932299" y="892175"/>
                </a:lnTo>
                <a:lnTo>
                  <a:pt x="4932299" y="0"/>
                </a:lnTo>
                <a:lnTo>
                  <a:pt x="0" y="0"/>
                </a:lnTo>
                <a:lnTo>
                  <a:pt x="0" y="892175"/>
                </a:lnTo>
                <a:close/>
              </a:path>
            </a:pathLst>
          </a:custGeom>
          <a:solidFill>
            <a:srgbClr val="FFFFFF"/>
          </a:solidFill>
          <a:ln w="9525">
            <a:noFill/>
            <a:round/>
            <a:headEnd/>
            <a:tailEnd/>
          </a:ln>
        </p:spPr>
        <p:txBody>
          <a:bodyPr lIns="0" tIns="0" rIns="0" bIns="0"/>
          <a:lstStyle/>
          <a:p>
            <a:endParaRPr lang="en-US"/>
          </a:p>
        </p:txBody>
      </p:sp>
      <p:sp>
        <p:nvSpPr>
          <p:cNvPr id="4" name="object 4"/>
          <p:cNvSpPr txBox="1"/>
          <p:nvPr/>
        </p:nvSpPr>
        <p:spPr>
          <a:xfrm>
            <a:off x="4114800" y="152400"/>
            <a:ext cx="4800600" cy="276225"/>
          </a:xfrm>
          <a:prstGeom prst="rect">
            <a:avLst/>
          </a:prstGeom>
        </p:spPr>
        <p:txBody>
          <a:bodyPr lIns="0" tIns="0" rIns="0" bIns="0">
            <a:spAutoFit/>
          </a:bodyPr>
          <a:lstStyle/>
          <a:p>
            <a:pPr marL="12700"/>
            <a:r>
              <a:rPr lang="es-ES" b="1">
                <a:solidFill>
                  <a:srgbClr val="77923B"/>
                </a:solidFill>
                <a:cs typeface="Arial" charset="0"/>
              </a:rPr>
              <a:t>ERASMUS FOR YOUNG ENTREPRENEURS</a:t>
            </a:r>
            <a:endParaRPr lang="en-US">
              <a:cs typeface="Arial" charset="0"/>
            </a:endParaRPr>
          </a:p>
        </p:txBody>
      </p:sp>
      <p:sp>
        <p:nvSpPr>
          <p:cNvPr id="33795" name="object 14"/>
          <p:cNvSpPr>
            <a:spLocks noChangeArrowheads="1"/>
          </p:cNvSpPr>
          <p:nvPr/>
        </p:nvSpPr>
        <p:spPr bwMode="auto">
          <a:xfrm>
            <a:off x="1809750" y="6116638"/>
            <a:ext cx="3600450" cy="512762"/>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pic>
        <p:nvPicPr>
          <p:cNvPr id="33796" name="Picture 2" descr="Erasmus for Young Entrepreneurs"/>
          <p:cNvPicPr>
            <a:picLocks noChangeAspect="1" noChangeArrowheads="1"/>
          </p:cNvPicPr>
          <p:nvPr/>
        </p:nvPicPr>
        <p:blipFill>
          <a:blip r:embed="rId3"/>
          <a:srcRect/>
          <a:stretch>
            <a:fillRect/>
          </a:stretch>
        </p:blipFill>
        <p:spPr bwMode="auto">
          <a:xfrm>
            <a:off x="4114800" y="4876800"/>
            <a:ext cx="2620963" cy="1143000"/>
          </a:xfrm>
          <a:prstGeom prst="rect">
            <a:avLst/>
          </a:prstGeom>
          <a:noFill/>
          <a:ln w="9525">
            <a:noFill/>
            <a:miter lim="800000"/>
            <a:headEnd/>
            <a:tailEnd/>
          </a:ln>
        </p:spPr>
      </p:pic>
      <p:sp>
        <p:nvSpPr>
          <p:cNvPr id="33797" name="19 CuadroTexto"/>
          <p:cNvSpPr txBox="1">
            <a:spLocks noChangeArrowheads="1"/>
          </p:cNvSpPr>
          <p:nvPr/>
        </p:nvSpPr>
        <p:spPr bwMode="auto">
          <a:xfrm>
            <a:off x="4267200" y="1676400"/>
            <a:ext cx="4648200" cy="2892425"/>
          </a:xfrm>
          <a:prstGeom prst="rect">
            <a:avLst/>
          </a:prstGeom>
          <a:noFill/>
          <a:ln w="9525">
            <a:noFill/>
            <a:miter lim="800000"/>
            <a:headEnd/>
            <a:tailEnd/>
          </a:ln>
        </p:spPr>
        <p:txBody>
          <a:bodyPr>
            <a:spAutoFit/>
          </a:bodyPr>
          <a:lstStyle/>
          <a:p>
            <a:r>
              <a:rPr lang="en-US" sz="1400" b="1">
                <a:latin typeface="Calibri" pitchFamily="34" charset="0"/>
              </a:rPr>
              <a:t>New entrepreneur</a:t>
            </a:r>
            <a:r>
              <a:rPr lang="en-US" sz="1400">
                <a:latin typeface="Calibri" pitchFamily="34" charset="0"/>
              </a:rPr>
              <a:t>:</a:t>
            </a:r>
            <a:br>
              <a:rPr lang="en-US" sz="1400">
                <a:latin typeface="Calibri" pitchFamily="34" charset="0"/>
              </a:rPr>
            </a:br>
            <a:r>
              <a:rPr lang="en-US" sz="1400">
                <a:latin typeface="Calibri" pitchFamily="34" charset="0"/>
              </a:rPr>
              <a:t>David Hahn (Germany)</a:t>
            </a:r>
            <a:br>
              <a:rPr lang="en-US" sz="1400">
                <a:latin typeface="Calibri" pitchFamily="34" charset="0"/>
              </a:rPr>
            </a:br>
            <a:r>
              <a:rPr lang="en-US" sz="1400">
                <a:latin typeface="Calibri" pitchFamily="34" charset="0"/>
              </a:rPr>
              <a:t/>
            </a:r>
            <a:br>
              <a:rPr lang="en-US" sz="1400">
                <a:latin typeface="Calibri" pitchFamily="34" charset="0"/>
              </a:rPr>
            </a:br>
            <a:r>
              <a:rPr lang="en-US" sz="1400">
                <a:latin typeface="Calibri" pitchFamily="34" charset="0"/>
              </a:rPr>
              <a:t>Company name: Kontale GmbH- www.kontale.com (Start-up)</a:t>
            </a:r>
            <a:br>
              <a:rPr lang="en-US" sz="1400">
                <a:latin typeface="Calibri" pitchFamily="34" charset="0"/>
              </a:rPr>
            </a:br>
            <a:r>
              <a:rPr lang="en-US" sz="1400">
                <a:latin typeface="Calibri" pitchFamily="34" charset="0"/>
              </a:rPr>
              <a:t>Sector of activity: IT, office and communication equipment, services and supplies</a:t>
            </a:r>
            <a:br>
              <a:rPr lang="en-US" sz="1400">
                <a:latin typeface="Calibri" pitchFamily="34" charset="0"/>
              </a:rPr>
            </a:br>
            <a:r>
              <a:rPr lang="en-US" sz="1400">
                <a:latin typeface="Calibri" pitchFamily="34" charset="0"/>
              </a:rPr>
              <a:t/>
            </a:r>
            <a:br>
              <a:rPr lang="en-US" sz="1400">
                <a:latin typeface="Calibri" pitchFamily="34" charset="0"/>
              </a:rPr>
            </a:br>
            <a:r>
              <a:rPr lang="en-US" sz="1400" i="1">
                <a:latin typeface="Calibri" pitchFamily="34" charset="0"/>
              </a:rPr>
              <a:t>"The shared experience of my HE will help me to prevent lots of mistakes that I definitely would have made. Intense conversations and discussions with my HE as well as the networking possibilities were the reasons why I was able to broaden my entrepreneurial mindset and make the best of my stay abroad.”</a:t>
            </a:r>
            <a:endParaRPr lang="es-ES" sz="1400">
              <a:latin typeface="Calibri" pitchFamily="34" charset="0"/>
            </a:endParaRPr>
          </a:p>
        </p:txBody>
      </p:sp>
      <p:pic>
        <p:nvPicPr>
          <p:cNvPr id="33798" name="Picture 2" descr="http://www.erasmus-entrepreneurs.eu/imgsize.php?w=150&amp;img=http://www.erasmus-entrepreneurs.eu/upload/06_SuccessStory_David_Hahn_Picture_54d9dd0537502.jpg"/>
          <p:cNvPicPr>
            <a:picLocks noChangeAspect="1" noChangeArrowheads="1"/>
          </p:cNvPicPr>
          <p:nvPr/>
        </p:nvPicPr>
        <p:blipFill>
          <a:blip r:embed="rId4"/>
          <a:srcRect/>
          <a:stretch>
            <a:fillRect/>
          </a:stretch>
        </p:blipFill>
        <p:spPr bwMode="auto">
          <a:xfrm>
            <a:off x="2209800" y="579438"/>
            <a:ext cx="1885950" cy="2262187"/>
          </a:xfrm>
          <a:prstGeom prst="rect">
            <a:avLst/>
          </a:prstGeom>
          <a:noFill/>
          <a:ln w="9525">
            <a:noFill/>
            <a:miter lim="800000"/>
            <a:headEnd/>
            <a:tailEnd/>
          </a:ln>
        </p:spPr>
      </p:pic>
      <p:sp>
        <p:nvSpPr>
          <p:cNvPr id="33799" name="11 CuadroTexto"/>
          <p:cNvSpPr txBox="1">
            <a:spLocks noChangeArrowheads="1"/>
          </p:cNvSpPr>
          <p:nvPr/>
        </p:nvSpPr>
        <p:spPr bwMode="auto">
          <a:xfrm>
            <a:off x="381000" y="2374900"/>
            <a:ext cx="3505200" cy="4400550"/>
          </a:xfrm>
          <a:prstGeom prst="rect">
            <a:avLst/>
          </a:prstGeom>
          <a:noFill/>
          <a:ln w="9525">
            <a:noFill/>
            <a:miter lim="800000"/>
            <a:headEnd/>
            <a:tailEnd/>
          </a:ln>
        </p:spPr>
        <p:txBody>
          <a:bodyPr>
            <a:spAutoFit/>
          </a:bodyPr>
          <a:lstStyle/>
          <a:p>
            <a:r>
              <a:rPr lang="en-US" sz="1400" b="1">
                <a:latin typeface="Calibri" pitchFamily="34" charset="0"/>
              </a:rPr>
              <a:t>Host entrepreneur</a:t>
            </a:r>
            <a:r>
              <a:rPr lang="en-US" sz="1400">
                <a:latin typeface="Calibri" pitchFamily="34" charset="0"/>
              </a:rPr>
              <a:t>: </a:t>
            </a:r>
            <a:br>
              <a:rPr lang="en-US" sz="1400">
                <a:latin typeface="Calibri" pitchFamily="34" charset="0"/>
              </a:rPr>
            </a:br>
            <a:r>
              <a:rPr lang="en-US" sz="1400">
                <a:latin typeface="Calibri" pitchFamily="34" charset="0"/>
              </a:rPr>
              <a:t>David Tronchoni (Spain)</a:t>
            </a:r>
            <a:br>
              <a:rPr lang="en-US" sz="1400">
                <a:latin typeface="Calibri" pitchFamily="34" charset="0"/>
              </a:rPr>
            </a:br>
            <a:r>
              <a:rPr lang="en-US" sz="1400">
                <a:latin typeface="Calibri" pitchFamily="34" charset="0"/>
              </a:rPr>
              <a:t/>
            </a:r>
            <a:br>
              <a:rPr lang="en-US" sz="1400">
                <a:latin typeface="Calibri" pitchFamily="34" charset="0"/>
              </a:rPr>
            </a:br>
            <a:r>
              <a:rPr lang="en-US" sz="1400">
                <a:latin typeface="Calibri" pitchFamily="34" charset="0"/>
              </a:rPr>
              <a:t>Company name: Edinn Global - http://www.edinn.com/</a:t>
            </a:r>
            <a:br>
              <a:rPr lang="en-US" sz="1400">
                <a:latin typeface="Calibri" pitchFamily="34" charset="0"/>
              </a:rPr>
            </a:br>
            <a:r>
              <a:rPr lang="en-US" sz="1400">
                <a:latin typeface="Calibri" pitchFamily="34" charset="0"/>
              </a:rPr>
              <a:t>Sector of activity: Energy, fuel, electricity and other sources of energy </a:t>
            </a:r>
            <a:br>
              <a:rPr lang="en-US" sz="1400">
                <a:latin typeface="Calibri" pitchFamily="34" charset="0"/>
              </a:rPr>
            </a:br>
            <a:r>
              <a:rPr lang="en-US" sz="1400">
                <a:latin typeface="Calibri" pitchFamily="34" charset="0"/>
              </a:rPr>
              <a:t/>
            </a:r>
            <a:br>
              <a:rPr lang="en-US" sz="1400">
                <a:latin typeface="Calibri" pitchFamily="34" charset="0"/>
              </a:rPr>
            </a:br>
            <a:r>
              <a:rPr lang="en-US" sz="1400" i="1">
                <a:latin typeface="Calibri" pitchFamily="34" charset="0"/>
              </a:rPr>
              <a:t>"David has the characteristics to become a successful entrepreneur that’s what motivated me to start a business partnership with him! He also reminds me when I was his age and I really wanted to help him fulfill his dreams.Thanks to Erasmus for Young Entrepreneurs, we could get in touch and work toghether. Another great European programme!".</a:t>
            </a:r>
            <a:endParaRPr lang="en-US" sz="1400">
              <a:latin typeface="Calibri" pitchFamily="34" charset="0"/>
            </a:endParaRPr>
          </a:p>
          <a:p>
            <a:r>
              <a:rPr lang="en-US" sz="1400">
                <a:latin typeface="Calibri" pitchFamily="34" charset="0"/>
              </a:rPr>
              <a:t/>
            </a:r>
            <a:br>
              <a:rPr lang="en-US" sz="1400">
                <a:latin typeface="Calibri" pitchFamily="34" charset="0"/>
              </a:rPr>
            </a:br>
            <a:endParaRPr lang="en-US" sz="1400">
              <a:latin typeface="Calibri" pitchFamily="34" charset="0"/>
            </a:endParaRPr>
          </a:p>
          <a:p>
            <a:endParaRPr lang="es-ES" sz="1400">
              <a:latin typeface="Calibri" pitchFamily="34" charset="0"/>
            </a:endParaRPr>
          </a:p>
        </p:txBody>
      </p:sp>
      <p:sp>
        <p:nvSpPr>
          <p:cNvPr id="33800" name="15 CuadroTexto"/>
          <p:cNvSpPr txBox="1">
            <a:spLocks noChangeArrowheads="1"/>
          </p:cNvSpPr>
          <p:nvPr/>
        </p:nvSpPr>
        <p:spPr bwMode="auto">
          <a:xfrm>
            <a:off x="4800600" y="685800"/>
            <a:ext cx="3352800" cy="646113"/>
          </a:xfrm>
          <a:prstGeom prst="rect">
            <a:avLst/>
          </a:prstGeom>
          <a:noFill/>
          <a:ln w="9525">
            <a:noFill/>
            <a:miter lim="800000"/>
            <a:headEnd/>
            <a:tailEnd/>
          </a:ln>
        </p:spPr>
        <p:txBody>
          <a:bodyPr>
            <a:spAutoFit/>
          </a:bodyPr>
          <a:lstStyle/>
          <a:p>
            <a:r>
              <a:rPr lang="en-US">
                <a:latin typeface="Calibri" pitchFamily="34" charset="0"/>
              </a:rPr>
              <a:t>Period of exchange: 10/2014 until 01/2015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object 2"/>
          <p:cNvSpPr>
            <a:spLocks noChangeArrowheads="1"/>
          </p:cNvSpPr>
          <p:nvPr/>
        </p:nvSpPr>
        <p:spPr bwMode="auto">
          <a:xfrm>
            <a:off x="0" y="-38100"/>
            <a:ext cx="9144000" cy="68580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 name="2 CuadroTexto"/>
          <p:cNvSpPr txBox="1"/>
          <p:nvPr/>
        </p:nvSpPr>
        <p:spPr>
          <a:xfrm>
            <a:off x="3429000" y="1371600"/>
            <a:ext cx="1905000" cy="400050"/>
          </a:xfrm>
          <a:prstGeom prst="rect">
            <a:avLst/>
          </a:prstGeom>
          <a:noFill/>
        </p:spPr>
        <p:txBody>
          <a:bodyPr>
            <a:spAutoFit/>
          </a:bodyPr>
          <a:lstStyle/>
          <a:p>
            <a:pPr algn="ctr" fontAlgn="auto">
              <a:spcBef>
                <a:spcPts val="0"/>
              </a:spcBef>
              <a:spcAft>
                <a:spcPts val="0"/>
              </a:spcAft>
              <a:defRPr/>
            </a:pPr>
            <a:r>
              <a:rPr lang="es-ES" sz="2000" b="1" dirty="0">
                <a:solidFill>
                  <a:schemeClr val="accent3">
                    <a:lumMod val="75000"/>
                  </a:schemeClr>
                </a:solidFill>
                <a:latin typeface="+mn-lt"/>
              </a:rPr>
              <a:t>THANK YOU</a:t>
            </a:r>
            <a:endParaRPr lang="es-ES" sz="2000" b="1" dirty="0">
              <a:solidFill>
                <a:schemeClr val="accent3">
                  <a:lumMod val="75000"/>
                </a:schemeClr>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object 2"/>
          <p:cNvSpPr>
            <a:spLocks/>
          </p:cNvSpPr>
          <p:nvPr/>
        </p:nvSpPr>
        <p:spPr bwMode="auto">
          <a:xfrm>
            <a:off x="3643313" y="285750"/>
            <a:ext cx="5214937" cy="830263"/>
          </a:xfrm>
          <a:custGeom>
            <a:avLst/>
            <a:gdLst/>
            <a:ahLst/>
            <a:cxnLst>
              <a:cxn ang="0">
                <a:pos x="0" y="830262"/>
              </a:cxn>
              <a:cxn ang="0">
                <a:pos x="5214874" y="830262"/>
              </a:cxn>
              <a:cxn ang="0">
                <a:pos x="5214874" y="0"/>
              </a:cxn>
              <a:cxn ang="0">
                <a:pos x="0" y="0"/>
              </a:cxn>
              <a:cxn ang="0">
                <a:pos x="0" y="830262"/>
              </a:cxn>
            </a:cxnLst>
            <a:rect l="0" t="0" r="r" b="b"/>
            <a:pathLst>
              <a:path w="5215255" h="830580">
                <a:moveTo>
                  <a:pt x="0" y="830262"/>
                </a:moveTo>
                <a:lnTo>
                  <a:pt x="5214874" y="830262"/>
                </a:lnTo>
                <a:lnTo>
                  <a:pt x="5214874" y="0"/>
                </a:lnTo>
                <a:lnTo>
                  <a:pt x="0" y="0"/>
                </a:lnTo>
                <a:lnTo>
                  <a:pt x="0" y="830262"/>
                </a:lnTo>
                <a:close/>
              </a:path>
            </a:pathLst>
          </a:custGeom>
          <a:solidFill>
            <a:srgbClr val="FFFFFF"/>
          </a:solidFill>
          <a:ln w="9525">
            <a:noFill/>
            <a:round/>
            <a:headEnd/>
            <a:tailEnd/>
          </a:ln>
        </p:spPr>
        <p:txBody>
          <a:bodyPr lIns="0" tIns="0" rIns="0" bIns="0"/>
          <a:lstStyle/>
          <a:p>
            <a:endParaRPr lang="en-US"/>
          </a:p>
        </p:txBody>
      </p:sp>
      <p:sp>
        <p:nvSpPr>
          <p:cNvPr id="3" name="object 3"/>
          <p:cNvSpPr txBox="1">
            <a:spLocks noGrp="1"/>
          </p:cNvSpPr>
          <p:nvPr>
            <p:ph type="title"/>
          </p:nvPr>
        </p:nvSpPr>
        <p:spPr/>
        <p:txBody>
          <a:bodyPr tIns="71247" rtlCol="0"/>
          <a:lstStyle/>
          <a:p>
            <a:pPr marL="5517515" eaLnBrk="1" fontAlgn="auto" hangingPunct="1">
              <a:spcBef>
                <a:spcPts val="0"/>
              </a:spcBef>
              <a:spcAft>
                <a:spcPts val="0"/>
              </a:spcAft>
              <a:defRPr/>
            </a:pPr>
            <a:r>
              <a:rPr spc="-290" dirty="0"/>
              <a:t>ANDALUCÍA</a:t>
            </a:r>
            <a:r>
              <a:rPr spc="-235" dirty="0"/>
              <a:t> </a:t>
            </a:r>
            <a:r>
              <a:rPr spc="-310" dirty="0"/>
              <a:t>EMPRENDE</a:t>
            </a:r>
          </a:p>
        </p:txBody>
      </p:sp>
      <p:sp>
        <p:nvSpPr>
          <p:cNvPr id="4" name="object 4"/>
          <p:cNvSpPr txBox="1"/>
          <p:nvPr/>
        </p:nvSpPr>
        <p:spPr>
          <a:xfrm>
            <a:off x="979488" y="1520825"/>
            <a:ext cx="7693025" cy="3744913"/>
          </a:xfrm>
          <a:prstGeom prst="rect">
            <a:avLst/>
          </a:prstGeom>
        </p:spPr>
        <p:txBody>
          <a:bodyPr lIns="0" tIns="0" rIns="0" bIns="0">
            <a:spAutoFit/>
          </a:bodyPr>
          <a:lstStyle/>
          <a:p>
            <a:pPr marL="12700" algn="just"/>
            <a:r>
              <a:rPr lang="en-GB" sz="2800">
                <a:solidFill>
                  <a:srgbClr val="666666"/>
                </a:solidFill>
                <a:cs typeface="Arial" charset="0"/>
              </a:rPr>
              <a:t>MISSION</a:t>
            </a:r>
            <a:endParaRPr lang="en-GB" sz="2800">
              <a:cs typeface="Arial" charset="0"/>
            </a:endParaRPr>
          </a:p>
          <a:p>
            <a:pPr marL="12700" algn="just">
              <a:lnSpc>
                <a:spcPct val="130000"/>
              </a:lnSpc>
              <a:spcBef>
                <a:spcPts val="1575"/>
              </a:spcBef>
            </a:pPr>
            <a:r>
              <a:rPr lang="en-GB" sz="1400">
                <a:solidFill>
                  <a:srgbClr val="7E7E7E"/>
                </a:solidFill>
                <a:cs typeface="Arial" charset="0"/>
              </a:rPr>
              <a:t>Support the strengthening of Andalusia economic activity and business development through fostering entrepreneurship initiatives and enhance business and employment creation and consolidation</a:t>
            </a:r>
            <a:r>
              <a:rPr lang="en-GB" sz="1400" b="1">
                <a:solidFill>
                  <a:srgbClr val="7E7E7E"/>
                </a:solidFill>
                <a:cs typeface="Arial" charset="0"/>
              </a:rPr>
              <a:t>.</a:t>
            </a:r>
            <a:endParaRPr lang="en-GB" sz="1400">
              <a:cs typeface="Arial" charset="0"/>
            </a:endParaRPr>
          </a:p>
          <a:p>
            <a:pPr marL="12700"/>
            <a:endParaRPr lang="en-GB" sz="1400">
              <a:latin typeface="Times New Roman" pitchFamily="18" charset="0"/>
              <a:cs typeface="Times New Roman" pitchFamily="18" charset="0"/>
            </a:endParaRPr>
          </a:p>
          <a:p>
            <a:pPr marL="12700" algn="just">
              <a:spcBef>
                <a:spcPts val="1088"/>
              </a:spcBef>
            </a:pPr>
            <a:r>
              <a:rPr lang="en-GB" sz="2800">
                <a:solidFill>
                  <a:srgbClr val="666666"/>
                </a:solidFill>
                <a:cs typeface="Arial" charset="0"/>
              </a:rPr>
              <a:t>AE RESOURCES IN ANDALUSIA REGION</a:t>
            </a:r>
            <a:endParaRPr lang="en-GB" sz="2800">
              <a:cs typeface="Arial" charset="0"/>
            </a:endParaRPr>
          </a:p>
          <a:p>
            <a:pPr marL="12700">
              <a:spcBef>
                <a:spcPts val="1950"/>
              </a:spcBef>
              <a:buFont typeface="Arial" charset="0"/>
              <a:buChar char="•"/>
            </a:pPr>
            <a:r>
              <a:rPr lang="en-GB" sz="2000" b="1">
                <a:solidFill>
                  <a:srgbClr val="7E7E7E"/>
                </a:solidFill>
                <a:cs typeface="Arial" charset="0"/>
              </a:rPr>
              <a:t>215 Support and business Development Centres</a:t>
            </a:r>
            <a:endParaRPr lang="en-GB" sz="1600">
              <a:cs typeface="Arial" charset="0"/>
            </a:endParaRPr>
          </a:p>
          <a:p>
            <a:pPr marL="12700">
              <a:spcBef>
                <a:spcPts val="1200"/>
              </a:spcBef>
              <a:buFont typeface="Arial" charset="0"/>
              <a:buChar char="•"/>
            </a:pPr>
            <a:r>
              <a:rPr lang="en-GB" sz="2000" b="1">
                <a:solidFill>
                  <a:srgbClr val="7E7E7E"/>
                </a:solidFill>
                <a:cs typeface="Arial" charset="0"/>
              </a:rPr>
              <a:t>888 Business lodgement premises</a:t>
            </a:r>
            <a:endParaRPr lang="en-GB" sz="1600">
              <a:cs typeface="Arial" charset="0"/>
            </a:endParaRPr>
          </a:p>
          <a:p>
            <a:pPr marL="12700">
              <a:lnSpc>
                <a:spcPct val="144000"/>
              </a:lnSpc>
              <a:spcBef>
                <a:spcPts val="138"/>
              </a:spcBef>
              <a:buFont typeface="Arial" charset="0"/>
              <a:buChar char="•"/>
            </a:pPr>
            <a:r>
              <a:rPr lang="en-GB" sz="2000" b="1">
                <a:solidFill>
                  <a:srgbClr val="7E7E7E"/>
                </a:solidFill>
                <a:cs typeface="Arial" charset="0"/>
              </a:rPr>
              <a:t>947 </a:t>
            </a:r>
            <a:r>
              <a:rPr lang="en-GB" sz="1600" b="1">
                <a:solidFill>
                  <a:srgbClr val="7E7E7E"/>
                </a:solidFill>
                <a:cs typeface="Arial" charset="0"/>
              </a:rPr>
              <a:t>Staff</a:t>
            </a:r>
            <a:r>
              <a:rPr lang="en-GB" sz="1600">
                <a:solidFill>
                  <a:srgbClr val="7E7E7E"/>
                </a:solidFill>
                <a:cs typeface="Arial" charset="0"/>
              </a:rPr>
              <a:t>, experts (81,6%)  with university degree (85%)</a:t>
            </a:r>
            <a:endParaRPr lang="en-GB" sz="1600">
              <a:cs typeface="Arial" charset="0"/>
            </a:endParaRPr>
          </a:p>
        </p:txBody>
      </p:sp>
      <p:sp>
        <p:nvSpPr>
          <p:cNvPr id="23556" name="object 5"/>
          <p:cNvSpPr>
            <a:spLocks noChangeArrowheads="1"/>
          </p:cNvSpPr>
          <p:nvPr/>
        </p:nvSpPr>
        <p:spPr bwMode="auto">
          <a:xfrm>
            <a:off x="1042988" y="5940425"/>
            <a:ext cx="3600450" cy="512763"/>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object 2"/>
          <p:cNvSpPr>
            <a:spLocks/>
          </p:cNvSpPr>
          <p:nvPr/>
        </p:nvSpPr>
        <p:spPr bwMode="auto">
          <a:xfrm>
            <a:off x="4000500" y="214313"/>
            <a:ext cx="4932363" cy="830262"/>
          </a:xfrm>
          <a:custGeom>
            <a:avLst/>
            <a:gdLst/>
            <a:ahLst/>
            <a:cxnLst>
              <a:cxn ang="0">
                <a:pos x="0" y="830262"/>
              </a:cxn>
              <a:cxn ang="0">
                <a:pos x="4932426" y="830262"/>
              </a:cxn>
              <a:cxn ang="0">
                <a:pos x="4932426" y="0"/>
              </a:cxn>
              <a:cxn ang="0">
                <a:pos x="0" y="0"/>
              </a:cxn>
              <a:cxn ang="0">
                <a:pos x="0" y="830262"/>
              </a:cxn>
            </a:cxnLst>
            <a:rect l="0" t="0" r="r" b="b"/>
            <a:pathLst>
              <a:path w="4932680" h="830580">
                <a:moveTo>
                  <a:pt x="0" y="830262"/>
                </a:moveTo>
                <a:lnTo>
                  <a:pt x="4932426" y="830262"/>
                </a:lnTo>
                <a:lnTo>
                  <a:pt x="4932426" y="0"/>
                </a:lnTo>
                <a:lnTo>
                  <a:pt x="0" y="0"/>
                </a:lnTo>
                <a:lnTo>
                  <a:pt x="0" y="830262"/>
                </a:lnTo>
                <a:close/>
              </a:path>
            </a:pathLst>
          </a:custGeom>
          <a:solidFill>
            <a:srgbClr val="FFFFFF"/>
          </a:solidFill>
          <a:ln w="9525">
            <a:noFill/>
            <a:round/>
            <a:headEnd/>
            <a:tailEnd/>
          </a:ln>
        </p:spPr>
        <p:txBody>
          <a:bodyPr lIns="0" tIns="0" rIns="0" bIns="0"/>
          <a:lstStyle/>
          <a:p>
            <a:endParaRPr lang="en-US"/>
          </a:p>
        </p:txBody>
      </p:sp>
      <p:sp>
        <p:nvSpPr>
          <p:cNvPr id="3" name="object 3"/>
          <p:cNvSpPr txBox="1">
            <a:spLocks noGrp="1"/>
          </p:cNvSpPr>
          <p:nvPr>
            <p:ph type="title"/>
          </p:nvPr>
        </p:nvSpPr>
        <p:spPr/>
        <p:txBody>
          <a:bodyPr rtlCol="0"/>
          <a:lstStyle/>
          <a:p>
            <a:pPr marL="5175250" algn="r" eaLnBrk="1" fontAlgn="auto" hangingPunct="1">
              <a:spcBef>
                <a:spcPts val="0"/>
              </a:spcBef>
              <a:spcAft>
                <a:spcPts val="0"/>
              </a:spcAft>
              <a:defRPr/>
            </a:pPr>
            <a:r>
              <a:rPr lang="es-ES" spc="-295" dirty="0" smtClean="0"/>
              <a:t>BUSINESS CREATION &amp; DEVELOPMENT</a:t>
            </a:r>
            <a:endParaRPr spc="-235" dirty="0"/>
          </a:p>
        </p:txBody>
      </p:sp>
      <p:sp>
        <p:nvSpPr>
          <p:cNvPr id="24579" name="object 4"/>
          <p:cNvSpPr>
            <a:spLocks/>
          </p:cNvSpPr>
          <p:nvPr/>
        </p:nvSpPr>
        <p:spPr bwMode="auto">
          <a:xfrm>
            <a:off x="1042988" y="1989138"/>
            <a:ext cx="1338262" cy="649287"/>
          </a:xfrm>
          <a:custGeom>
            <a:avLst/>
            <a:gdLst/>
            <a:ahLst/>
            <a:cxnLst>
              <a:cxn ang="0">
                <a:pos x="0" y="649604"/>
              </a:cxn>
              <a:cxn ang="0">
                <a:pos x="1338072" y="649604"/>
              </a:cxn>
              <a:cxn ang="0">
                <a:pos x="1338072" y="0"/>
              </a:cxn>
              <a:cxn ang="0">
                <a:pos x="0" y="0"/>
              </a:cxn>
              <a:cxn ang="0">
                <a:pos x="0" y="649604"/>
              </a:cxn>
            </a:cxnLst>
            <a:rect l="0" t="0" r="r" b="b"/>
            <a:pathLst>
              <a:path w="1338580" h="649605">
                <a:moveTo>
                  <a:pt x="0" y="649604"/>
                </a:moveTo>
                <a:lnTo>
                  <a:pt x="1338072" y="649604"/>
                </a:lnTo>
                <a:lnTo>
                  <a:pt x="1338072" y="0"/>
                </a:lnTo>
                <a:lnTo>
                  <a:pt x="0" y="0"/>
                </a:lnTo>
                <a:lnTo>
                  <a:pt x="0" y="649604"/>
                </a:lnTo>
                <a:close/>
              </a:path>
            </a:pathLst>
          </a:custGeom>
          <a:solidFill>
            <a:srgbClr val="FFFFFF"/>
          </a:solidFill>
          <a:ln w="9525">
            <a:noFill/>
            <a:round/>
            <a:headEnd/>
            <a:tailEnd/>
          </a:ln>
        </p:spPr>
        <p:txBody>
          <a:bodyPr lIns="0" tIns="0" rIns="0" bIns="0"/>
          <a:lstStyle/>
          <a:p>
            <a:endParaRPr lang="en-US"/>
          </a:p>
        </p:txBody>
      </p:sp>
      <p:sp>
        <p:nvSpPr>
          <p:cNvPr id="24580" name="object 5"/>
          <p:cNvSpPr>
            <a:spLocks/>
          </p:cNvSpPr>
          <p:nvPr/>
        </p:nvSpPr>
        <p:spPr bwMode="auto">
          <a:xfrm>
            <a:off x="2381250" y="1989138"/>
            <a:ext cx="2082800" cy="649287"/>
          </a:xfrm>
          <a:custGeom>
            <a:avLst/>
            <a:gdLst/>
            <a:ahLst/>
            <a:cxnLst>
              <a:cxn ang="0">
                <a:pos x="0" y="649604"/>
              </a:cxn>
              <a:cxn ang="0">
                <a:pos x="2081911" y="649604"/>
              </a:cxn>
              <a:cxn ang="0">
                <a:pos x="2081911" y="0"/>
              </a:cxn>
              <a:cxn ang="0">
                <a:pos x="0" y="0"/>
              </a:cxn>
              <a:cxn ang="0">
                <a:pos x="0" y="649604"/>
              </a:cxn>
            </a:cxnLst>
            <a:rect l="0" t="0" r="r" b="b"/>
            <a:pathLst>
              <a:path w="2082164" h="649605">
                <a:moveTo>
                  <a:pt x="0" y="649604"/>
                </a:moveTo>
                <a:lnTo>
                  <a:pt x="2081911" y="649604"/>
                </a:lnTo>
                <a:lnTo>
                  <a:pt x="2081911" y="0"/>
                </a:lnTo>
                <a:lnTo>
                  <a:pt x="0" y="0"/>
                </a:lnTo>
                <a:lnTo>
                  <a:pt x="0" y="649604"/>
                </a:lnTo>
                <a:close/>
              </a:path>
            </a:pathLst>
          </a:custGeom>
          <a:solidFill>
            <a:srgbClr val="FFFFFF"/>
          </a:solidFill>
          <a:ln w="9525">
            <a:noFill/>
            <a:round/>
            <a:headEnd/>
            <a:tailEnd/>
          </a:ln>
        </p:spPr>
        <p:txBody>
          <a:bodyPr lIns="0" tIns="0" rIns="0" bIns="0"/>
          <a:lstStyle/>
          <a:p>
            <a:endParaRPr lang="en-US"/>
          </a:p>
        </p:txBody>
      </p:sp>
      <p:sp>
        <p:nvSpPr>
          <p:cNvPr id="24581" name="object 6"/>
          <p:cNvSpPr>
            <a:spLocks/>
          </p:cNvSpPr>
          <p:nvPr/>
        </p:nvSpPr>
        <p:spPr bwMode="auto">
          <a:xfrm>
            <a:off x="4462463" y="1989138"/>
            <a:ext cx="893762" cy="649287"/>
          </a:xfrm>
          <a:custGeom>
            <a:avLst/>
            <a:gdLst/>
            <a:ahLst/>
            <a:cxnLst>
              <a:cxn ang="0">
                <a:pos x="0" y="649604"/>
              </a:cxn>
              <a:cxn ang="0">
                <a:pos x="892276" y="649604"/>
              </a:cxn>
              <a:cxn ang="0">
                <a:pos x="892276" y="0"/>
              </a:cxn>
              <a:cxn ang="0">
                <a:pos x="0" y="0"/>
              </a:cxn>
              <a:cxn ang="0">
                <a:pos x="0" y="649604"/>
              </a:cxn>
            </a:cxnLst>
            <a:rect l="0" t="0" r="r" b="b"/>
            <a:pathLst>
              <a:path w="892810" h="649605">
                <a:moveTo>
                  <a:pt x="0" y="649604"/>
                </a:moveTo>
                <a:lnTo>
                  <a:pt x="892276" y="649604"/>
                </a:lnTo>
                <a:lnTo>
                  <a:pt x="892276" y="0"/>
                </a:lnTo>
                <a:lnTo>
                  <a:pt x="0" y="0"/>
                </a:lnTo>
                <a:lnTo>
                  <a:pt x="0" y="649604"/>
                </a:lnTo>
                <a:close/>
              </a:path>
            </a:pathLst>
          </a:custGeom>
          <a:solidFill>
            <a:srgbClr val="FFFFFF"/>
          </a:solidFill>
          <a:ln w="9525">
            <a:noFill/>
            <a:round/>
            <a:headEnd/>
            <a:tailEnd/>
          </a:ln>
        </p:spPr>
        <p:txBody>
          <a:bodyPr lIns="0" tIns="0" rIns="0" bIns="0"/>
          <a:lstStyle/>
          <a:p>
            <a:endParaRPr lang="en-US"/>
          </a:p>
        </p:txBody>
      </p:sp>
      <p:sp>
        <p:nvSpPr>
          <p:cNvPr id="24582" name="object 7"/>
          <p:cNvSpPr>
            <a:spLocks/>
          </p:cNvSpPr>
          <p:nvPr/>
        </p:nvSpPr>
        <p:spPr bwMode="auto">
          <a:xfrm>
            <a:off x="5354638" y="1989138"/>
            <a:ext cx="1636712" cy="649287"/>
          </a:xfrm>
          <a:custGeom>
            <a:avLst/>
            <a:gdLst/>
            <a:ahLst/>
            <a:cxnLst>
              <a:cxn ang="0">
                <a:pos x="0" y="649604"/>
              </a:cxn>
              <a:cxn ang="0">
                <a:pos x="1635887" y="649604"/>
              </a:cxn>
              <a:cxn ang="0">
                <a:pos x="1635887" y="0"/>
              </a:cxn>
              <a:cxn ang="0">
                <a:pos x="0" y="0"/>
              </a:cxn>
              <a:cxn ang="0">
                <a:pos x="0" y="649604"/>
              </a:cxn>
            </a:cxnLst>
            <a:rect l="0" t="0" r="r" b="b"/>
            <a:pathLst>
              <a:path w="1636395" h="649605">
                <a:moveTo>
                  <a:pt x="0" y="649604"/>
                </a:moveTo>
                <a:lnTo>
                  <a:pt x="1635887" y="649604"/>
                </a:lnTo>
                <a:lnTo>
                  <a:pt x="1635887" y="0"/>
                </a:lnTo>
                <a:lnTo>
                  <a:pt x="0" y="0"/>
                </a:lnTo>
                <a:lnTo>
                  <a:pt x="0" y="649604"/>
                </a:lnTo>
                <a:close/>
              </a:path>
            </a:pathLst>
          </a:custGeom>
          <a:solidFill>
            <a:srgbClr val="FFFFFF"/>
          </a:solidFill>
          <a:ln w="9525">
            <a:noFill/>
            <a:round/>
            <a:headEnd/>
            <a:tailEnd/>
          </a:ln>
        </p:spPr>
        <p:txBody>
          <a:bodyPr lIns="0" tIns="0" rIns="0" bIns="0"/>
          <a:lstStyle/>
          <a:p>
            <a:endParaRPr lang="en-US"/>
          </a:p>
        </p:txBody>
      </p:sp>
      <p:sp>
        <p:nvSpPr>
          <p:cNvPr id="24583" name="object 8"/>
          <p:cNvSpPr>
            <a:spLocks/>
          </p:cNvSpPr>
          <p:nvPr/>
        </p:nvSpPr>
        <p:spPr bwMode="auto">
          <a:xfrm>
            <a:off x="6991350" y="1989138"/>
            <a:ext cx="892175" cy="649287"/>
          </a:xfrm>
          <a:custGeom>
            <a:avLst/>
            <a:gdLst/>
            <a:ahLst/>
            <a:cxnLst>
              <a:cxn ang="0">
                <a:pos x="0" y="649604"/>
              </a:cxn>
              <a:cxn ang="0">
                <a:pos x="892555" y="649604"/>
              </a:cxn>
              <a:cxn ang="0">
                <a:pos x="892555" y="0"/>
              </a:cxn>
              <a:cxn ang="0">
                <a:pos x="0" y="0"/>
              </a:cxn>
              <a:cxn ang="0">
                <a:pos x="0" y="649604"/>
              </a:cxn>
            </a:cxnLst>
            <a:rect l="0" t="0" r="r" b="b"/>
            <a:pathLst>
              <a:path w="892809" h="649605">
                <a:moveTo>
                  <a:pt x="0" y="649604"/>
                </a:moveTo>
                <a:lnTo>
                  <a:pt x="892555" y="649604"/>
                </a:lnTo>
                <a:lnTo>
                  <a:pt x="892555" y="0"/>
                </a:lnTo>
                <a:lnTo>
                  <a:pt x="0" y="0"/>
                </a:lnTo>
                <a:lnTo>
                  <a:pt x="0" y="649604"/>
                </a:lnTo>
                <a:close/>
              </a:path>
            </a:pathLst>
          </a:custGeom>
          <a:solidFill>
            <a:srgbClr val="FFFFFF"/>
          </a:solidFill>
          <a:ln w="9525">
            <a:noFill/>
            <a:round/>
            <a:headEnd/>
            <a:tailEnd/>
          </a:ln>
        </p:spPr>
        <p:txBody>
          <a:bodyPr lIns="0" tIns="0" rIns="0" bIns="0"/>
          <a:lstStyle/>
          <a:p>
            <a:endParaRPr lang="en-US"/>
          </a:p>
        </p:txBody>
      </p:sp>
      <p:sp>
        <p:nvSpPr>
          <p:cNvPr id="24584" name="object 9"/>
          <p:cNvSpPr>
            <a:spLocks/>
          </p:cNvSpPr>
          <p:nvPr/>
        </p:nvSpPr>
        <p:spPr bwMode="auto">
          <a:xfrm>
            <a:off x="1042988" y="2638425"/>
            <a:ext cx="1338262" cy="246063"/>
          </a:xfrm>
          <a:custGeom>
            <a:avLst/>
            <a:gdLst/>
            <a:ahLst/>
            <a:cxnLst>
              <a:cxn ang="0">
                <a:pos x="0" y="244728"/>
              </a:cxn>
              <a:cxn ang="0">
                <a:pos x="1338072" y="244728"/>
              </a:cxn>
              <a:cxn ang="0">
                <a:pos x="1338072" y="0"/>
              </a:cxn>
              <a:cxn ang="0">
                <a:pos x="0" y="0"/>
              </a:cxn>
              <a:cxn ang="0">
                <a:pos x="0" y="244728"/>
              </a:cxn>
            </a:cxnLst>
            <a:rect l="0" t="0" r="r" b="b"/>
            <a:pathLst>
              <a:path w="1338580" h="245110">
                <a:moveTo>
                  <a:pt x="0" y="244728"/>
                </a:moveTo>
                <a:lnTo>
                  <a:pt x="1338072" y="244728"/>
                </a:lnTo>
                <a:lnTo>
                  <a:pt x="1338072"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85" name="object 10"/>
          <p:cNvSpPr>
            <a:spLocks/>
          </p:cNvSpPr>
          <p:nvPr/>
        </p:nvSpPr>
        <p:spPr bwMode="auto">
          <a:xfrm>
            <a:off x="2381250" y="2638425"/>
            <a:ext cx="2082800" cy="246063"/>
          </a:xfrm>
          <a:custGeom>
            <a:avLst/>
            <a:gdLst/>
            <a:ahLst/>
            <a:cxnLst>
              <a:cxn ang="0">
                <a:pos x="0" y="244728"/>
              </a:cxn>
              <a:cxn ang="0">
                <a:pos x="2081911" y="244728"/>
              </a:cxn>
              <a:cxn ang="0">
                <a:pos x="2081911" y="0"/>
              </a:cxn>
              <a:cxn ang="0">
                <a:pos x="0" y="0"/>
              </a:cxn>
              <a:cxn ang="0">
                <a:pos x="0" y="244728"/>
              </a:cxn>
            </a:cxnLst>
            <a:rect l="0" t="0" r="r" b="b"/>
            <a:pathLst>
              <a:path w="2082164" h="245110">
                <a:moveTo>
                  <a:pt x="0" y="244728"/>
                </a:moveTo>
                <a:lnTo>
                  <a:pt x="2081911" y="244728"/>
                </a:lnTo>
                <a:lnTo>
                  <a:pt x="2081911"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86" name="object 11"/>
          <p:cNvSpPr>
            <a:spLocks/>
          </p:cNvSpPr>
          <p:nvPr/>
        </p:nvSpPr>
        <p:spPr bwMode="auto">
          <a:xfrm>
            <a:off x="4462463" y="2638425"/>
            <a:ext cx="893762" cy="246063"/>
          </a:xfrm>
          <a:custGeom>
            <a:avLst/>
            <a:gdLst/>
            <a:ahLst/>
            <a:cxnLst>
              <a:cxn ang="0">
                <a:pos x="0" y="244728"/>
              </a:cxn>
              <a:cxn ang="0">
                <a:pos x="892276" y="244728"/>
              </a:cxn>
              <a:cxn ang="0">
                <a:pos x="892276" y="0"/>
              </a:cxn>
              <a:cxn ang="0">
                <a:pos x="0" y="0"/>
              </a:cxn>
              <a:cxn ang="0">
                <a:pos x="0" y="244728"/>
              </a:cxn>
            </a:cxnLst>
            <a:rect l="0" t="0" r="r" b="b"/>
            <a:pathLst>
              <a:path w="892810" h="245110">
                <a:moveTo>
                  <a:pt x="0" y="244728"/>
                </a:moveTo>
                <a:lnTo>
                  <a:pt x="892276" y="244728"/>
                </a:lnTo>
                <a:lnTo>
                  <a:pt x="892276"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87" name="object 12"/>
          <p:cNvSpPr>
            <a:spLocks/>
          </p:cNvSpPr>
          <p:nvPr/>
        </p:nvSpPr>
        <p:spPr bwMode="auto">
          <a:xfrm>
            <a:off x="5354638" y="2638425"/>
            <a:ext cx="1636712" cy="246063"/>
          </a:xfrm>
          <a:custGeom>
            <a:avLst/>
            <a:gdLst/>
            <a:ahLst/>
            <a:cxnLst>
              <a:cxn ang="0">
                <a:pos x="0" y="244728"/>
              </a:cxn>
              <a:cxn ang="0">
                <a:pos x="1635887" y="244728"/>
              </a:cxn>
              <a:cxn ang="0">
                <a:pos x="1635887" y="0"/>
              </a:cxn>
              <a:cxn ang="0">
                <a:pos x="0" y="0"/>
              </a:cxn>
              <a:cxn ang="0">
                <a:pos x="0" y="244728"/>
              </a:cxn>
            </a:cxnLst>
            <a:rect l="0" t="0" r="r" b="b"/>
            <a:pathLst>
              <a:path w="1636395" h="245110">
                <a:moveTo>
                  <a:pt x="0" y="244728"/>
                </a:moveTo>
                <a:lnTo>
                  <a:pt x="1635887" y="244728"/>
                </a:lnTo>
                <a:lnTo>
                  <a:pt x="1635887"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88" name="object 13"/>
          <p:cNvSpPr>
            <a:spLocks/>
          </p:cNvSpPr>
          <p:nvPr/>
        </p:nvSpPr>
        <p:spPr bwMode="auto">
          <a:xfrm>
            <a:off x="6991350" y="2638425"/>
            <a:ext cx="892175" cy="246063"/>
          </a:xfrm>
          <a:custGeom>
            <a:avLst/>
            <a:gdLst/>
            <a:ahLst/>
            <a:cxnLst>
              <a:cxn ang="0">
                <a:pos x="0" y="244728"/>
              </a:cxn>
              <a:cxn ang="0">
                <a:pos x="892555" y="244728"/>
              </a:cxn>
              <a:cxn ang="0">
                <a:pos x="892555" y="0"/>
              </a:cxn>
              <a:cxn ang="0">
                <a:pos x="0" y="0"/>
              </a:cxn>
              <a:cxn ang="0">
                <a:pos x="0" y="244728"/>
              </a:cxn>
            </a:cxnLst>
            <a:rect l="0" t="0" r="r" b="b"/>
            <a:pathLst>
              <a:path w="892809" h="245110">
                <a:moveTo>
                  <a:pt x="0" y="244728"/>
                </a:moveTo>
                <a:lnTo>
                  <a:pt x="892555" y="244728"/>
                </a:lnTo>
                <a:lnTo>
                  <a:pt x="892555"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89" name="object 14"/>
          <p:cNvSpPr>
            <a:spLocks/>
          </p:cNvSpPr>
          <p:nvPr/>
        </p:nvSpPr>
        <p:spPr bwMode="auto">
          <a:xfrm>
            <a:off x="1042988" y="2882900"/>
            <a:ext cx="1338262" cy="246063"/>
          </a:xfrm>
          <a:custGeom>
            <a:avLst/>
            <a:gdLst/>
            <a:ahLst/>
            <a:cxnLst>
              <a:cxn ang="0">
                <a:pos x="0" y="244728"/>
              </a:cxn>
              <a:cxn ang="0">
                <a:pos x="1338072" y="244728"/>
              </a:cxn>
              <a:cxn ang="0">
                <a:pos x="1338072" y="0"/>
              </a:cxn>
              <a:cxn ang="0">
                <a:pos x="0" y="0"/>
              </a:cxn>
              <a:cxn ang="0">
                <a:pos x="0" y="244728"/>
              </a:cxn>
            </a:cxnLst>
            <a:rect l="0" t="0" r="r" b="b"/>
            <a:pathLst>
              <a:path w="1338580" h="245110">
                <a:moveTo>
                  <a:pt x="0" y="244728"/>
                </a:moveTo>
                <a:lnTo>
                  <a:pt x="1338072" y="244728"/>
                </a:lnTo>
                <a:lnTo>
                  <a:pt x="1338072"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90" name="object 15"/>
          <p:cNvSpPr>
            <a:spLocks/>
          </p:cNvSpPr>
          <p:nvPr/>
        </p:nvSpPr>
        <p:spPr bwMode="auto">
          <a:xfrm>
            <a:off x="2381250" y="2882900"/>
            <a:ext cx="2082800" cy="246063"/>
          </a:xfrm>
          <a:custGeom>
            <a:avLst/>
            <a:gdLst/>
            <a:ahLst/>
            <a:cxnLst>
              <a:cxn ang="0">
                <a:pos x="0" y="244728"/>
              </a:cxn>
              <a:cxn ang="0">
                <a:pos x="2081911" y="244728"/>
              </a:cxn>
              <a:cxn ang="0">
                <a:pos x="2081911" y="0"/>
              </a:cxn>
              <a:cxn ang="0">
                <a:pos x="0" y="0"/>
              </a:cxn>
              <a:cxn ang="0">
                <a:pos x="0" y="244728"/>
              </a:cxn>
            </a:cxnLst>
            <a:rect l="0" t="0" r="r" b="b"/>
            <a:pathLst>
              <a:path w="2082164" h="245110">
                <a:moveTo>
                  <a:pt x="0" y="244728"/>
                </a:moveTo>
                <a:lnTo>
                  <a:pt x="2081911" y="244728"/>
                </a:lnTo>
                <a:lnTo>
                  <a:pt x="2081911"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91" name="object 16"/>
          <p:cNvSpPr>
            <a:spLocks/>
          </p:cNvSpPr>
          <p:nvPr/>
        </p:nvSpPr>
        <p:spPr bwMode="auto">
          <a:xfrm>
            <a:off x="4462463" y="2882900"/>
            <a:ext cx="893762" cy="246063"/>
          </a:xfrm>
          <a:custGeom>
            <a:avLst/>
            <a:gdLst/>
            <a:ahLst/>
            <a:cxnLst>
              <a:cxn ang="0">
                <a:pos x="0" y="244728"/>
              </a:cxn>
              <a:cxn ang="0">
                <a:pos x="892276" y="244728"/>
              </a:cxn>
              <a:cxn ang="0">
                <a:pos x="892276" y="0"/>
              </a:cxn>
              <a:cxn ang="0">
                <a:pos x="0" y="0"/>
              </a:cxn>
              <a:cxn ang="0">
                <a:pos x="0" y="244728"/>
              </a:cxn>
            </a:cxnLst>
            <a:rect l="0" t="0" r="r" b="b"/>
            <a:pathLst>
              <a:path w="892810" h="245110">
                <a:moveTo>
                  <a:pt x="0" y="244728"/>
                </a:moveTo>
                <a:lnTo>
                  <a:pt x="892276" y="244728"/>
                </a:lnTo>
                <a:lnTo>
                  <a:pt x="892276"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92" name="object 17"/>
          <p:cNvSpPr>
            <a:spLocks/>
          </p:cNvSpPr>
          <p:nvPr/>
        </p:nvSpPr>
        <p:spPr bwMode="auto">
          <a:xfrm>
            <a:off x="5354638" y="2882900"/>
            <a:ext cx="1636712" cy="246063"/>
          </a:xfrm>
          <a:custGeom>
            <a:avLst/>
            <a:gdLst/>
            <a:ahLst/>
            <a:cxnLst>
              <a:cxn ang="0">
                <a:pos x="0" y="244728"/>
              </a:cxn>
              <a:cxn ang="0">
                <a:pos x="1635887" y="244728"/>
              </a:cxn>
              <a:cxn ang="0">
                <a:pos x="1635887" y="0"/>
              </a:cxn>
              <a:cxn ang="0">
                <a:pos x="0" y="0"/>
              </a:cxn>
              <a:cxn ang="0">
                <a:pos x="0" y="244728"/>
              </a:cxn>
            </a:cxnLst>
            <a:rect l="0" t="0" r="r" b="b"/>
            <a:pathLst>
              <a:path w="1636395" h="245110">
                <a:moveTo>
                  <a:pt x="0" y="244728"/>
                </a:moveTo>
                <a:lnTo>
                  <a:pt x="1635887" y="244728"/>
                </a:lnTo>
                <a:lnTo>
                  <a:pt x="1635887"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93" name="object 18"/>
          <p:cNvSpPr>
            <a:spLocks/>
          </p:cNvSpPr>
          <p:nvPr/>
        </p:nvSpPr>
        <p:spPr bwMode="auto">
          <a:xfrm>
            <a:off x="6991350" y="2882900"/>
            <a:ext cx="892175" cy="246063"/>
          </a:xfrm>
          <a:custGeom>
            <a:avLst/>
            <a:gdLst/>
            <a:ahLst/>
            <a:cxnLst>
              <a:cxn ang="0">
                <a:pos x="0" y="244728"/>
              </a:cxn>
              <a:cxn ang="0">
                <a:pos x="892555" y="244728"/>
              </a:cxn>
              <a:cxn ang="0">
                <a:pos x="892555" y="0"/>
              </a:cxn>
              <a:cxn ang="0">
                <a:pos x="0" y="0"/>
              </a:cxn>
              <a:cxn ang="0">
                <a:pos x="0" y="244728"/>
              </a:cxn>
            </a:cxnLst>
            <a:rect l="0" t="0" r="r" b="b"/>
            <a:pathLst>
              <a:path w="892809" h="245110">
                <a:moveTo>
                  <a:pt x="0" y="244728"/>
                </a:moveTo>
                <a:lnTo>
                  <a:pt x="892555" y="244728"/>
                </a:lnTo>
                <a:lnTo>
                  <a:pt x="892555"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94" name="object 19"/>
          <p:cNvSpPr>
            <a:spLocks/>
          </p:cNvSpPr>
          <p:nvPr/>
        </p:nvSpPr>
        <p:spPr bwMode="auto">
          <a:xfrm>
            <a:off x="1042988" y="3128963"/>
            <a:ext cx="1338262" cy="244475"/>
          </a:xfrm>
          <a:custGeom>
            <a:avLst/>
            <a:gdLst/>
            <a:ahLst/>
            <a:cxnLst>
              <a:cxn ang="0">
                <a:pos x="0" y="244728"/>
              </a:cxn>
              <a:cxn ang="0">
                <a:pos x="1338072" y="244728"/>
              </a:cxn>
              <a:cxn ang="0">
                <a:pos x="1338072" y="0"/>
              </a:cxn>
              <a:cxn ang="0">
                <a:pos x="0" y="0"/>
              </a:cxn>
              <a:cxn ang="0">
                <a:pos x="0" y="244728"/>
              </a:cxn>
            </a:cxnLst>
            <a:rect l="0" t="0" r="r" b="b"/>
            <a:pathLst>
              <a:path w="1338580" h="245110">
                <a:moveTo>
                  <a:pt x="0" y="244728"/>
                </a:moveTo>
                <a:lnTo>
                  <a:pt x="1338072" y="244728"/>
                </a:lnTo>
                <a:lnTo>
                  <a:pt x="1338072"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95" name="object 20"/>
          <p:cNvSpPr>
            <a:spLocks/>
          </p:cNvSpPr>
          <p:nvPr/>
        </p:nvSpPr>
        <p:spPr bwMode="auto">
          <a:xfrm>
            <a:off x="2381250" y="3128963"/>
            <a:ext cx="2082800" cy="244475"/>
          </a:xfrm>
          <a:custGeom>
            <a:avLst/>
            <a:gdLst/>
            <a:ahLst/>
            <a:cxnLst>
              <a:cxn ang="0">
                <a:pos x="0" y="244728"/>
              </a:cxn>
              <a:cxn ang="0">
                <a:pos x="2081911" y="244728"/>
              </a:cxn>
              <a:cxn ang="0">
                <a:pos x="2081911" y="0"/>
              </a:cxn>
              <a:cxn ang="0">
                <a:pos x="0" y="0"/>
              </a:cxn>
              <a:cxn ang="0">
                <a:pos x="0" y="244728"/>
              </a:cxn>
            </a:cxnLst>
            <a:rect l="0" t="0" r="r" b="b"/>
            <a:pathLst>
              <a:path w="2082164" h="245110">
                <a:moveTo>
                  <a:pt x="0" y="244728"/>
                </a:moveTo>
                <a:lnTo>
                  <a:pt x="2081911" y="244728"/>
                </a:lnTo>
                <a:lnTo>
                  <a:pt x="2081911"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96" name="object 21"/>
          <p:cNvSpPr>
            <a:spLocks/>
          </p:cNvSpPr>
          <p:nvPr/>
        </p:nvSpPr>
        <p:spPr bwMode="auto">
          <a:xfrm>
            <a:off x="4462463" y="3128963"/>
            <a:ext cx="893762" cy="244475"/>
          </a:xfrm>
          <a:custGeom>
            <a:avLst/>
            <a:gdLst/>
            <a:ahLst/>
            <a:cxnLst>
              <a:cxn ang="0">
                <a:pos x="0" y="244728"/>
              </a:cxn>
              <a:cxn ang="0">
                <a:pos x="892276" y="244728"/>
              </a:cxn>
              <a:cxn ang="0">
                <a:pos x="892276" y="0"/>
              </a:cxn>
              <a:cxn ang="0">
                <a:pos x="0" y="0"/>
              </a:cxn>
              <a:cxn ang="0">
                <a:pos x="0" y="244728"/>
              </a:cxn>
            </a:cxnLst>
            <a:rect l="0" t="0" r="r" b="b"/>
            <a:pathLst>
              <a:path w="892810" h="245110">
                <a:moveTo>
                  <a:pt x="0" y="244728"/>
                </a:moveTo>
                <a:lnTo>
                  <a:pt x="892276" y="244728"/>
                </a:lnTo>
                <a:lnTo>
                  <a:pt x="892276"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97" name="object 22"/>
          <p:cNvSpPr>
            <a:spLocks/>
          </p:cNvSpPr>
          <p:nvPr/>
        </p:nvSpPr>
        <p:spPr bwMode="auto">
          <a:xfrm>
            <a:off x="5354638" y="3128963"/>
            <a:ext cx="1636712" cy="244475"/>
          </a:xfrm>
          <a:custGeom>
            <a:avLst/>
            <a:gdLst/>
            <a:ahLst/>
            <a:cxnLst>
              <a:cxn ang="0">
                <a:pos x="0" y="244728"/>
              </a:cxn>
              <a:cxn ang="0">
                <a:pos x="1635887" y="244728"/>
              </a:cxn>
              <a:cxn ang="0">
                <a:pos x="1635887" y="0"/>
              </a:cxn>
              <a:cxn ang="0">
                <a:pos x="0" y="0"/>
              </a:cxn>
              <a:cxn ang="0">
                <a:pos x="0" y="244728"/>
              </a:cxn>
            </a:cxnLst>
            <a:rect l="0" t="0" r="r" b="b"/>
            <a:pathLst>
              <a:path w="1636395" h="245110">
                <a:moveTo>
                  <a:pt x="0" y="244728"/>
                </a:moveTo>
                <a:lnTo>
                  <a:pt x="1635887" y="244728"/>
                </a:lnTo>
                <a:lnTo>
                  <a:pt x="1635887"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98" name="object 23"/>
          <p:cNvSpPr>
            <a:spLocks/>
          </p:cNvSpPr>
          <p:nvPr/>
        </p:nvSpPr>
        <p:spPr bwMode="auto">
          <a:xfrm>
            <a:off x="6991350" y="3128963"/>
            <a:ext cx="892175" cy="244475"/>
          </a:xfrm>
          <a:custGeom>
            <a:avLst/>
            <a:gdLst/>
            <a:ahLst/>
            <a:cxnLst>
              <a:cxn ang="0">
                <a:pos x="0" y="244728"/>
              </a:cxn>
              <a:cxn ang="0">
                <a:pos x="892555" y="244728"/>
              </a:cxn>
              <a:cxn ang="0">
                <a:pos x="892555" y="0"/>
              </a:cxn>
              <a:cxn ang="0">
                <a:pos x="0" y="0"/>
              </a:cxn>
              <a:cxn ang="0">
                <a:pos x="0" y="244728"/>
              </a:cxn>
            </a:cxnLst>
            <a:rect l="0" t="0" r="r" b="b"/>
            <a:pathLst>
              <a:path w="892809" h="245110">
                <a:moveTo>
                  <a:pt x="0" y="244728"/>
                </a:moveTo>
                <a:lnTo>
                  <a:pt x="892555" y="244728"/>
                </a:lnTo>
                <a:lnTo>
                  <a:pt x="892555"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599" name="object 24"/>
          <p:cNvSpPr>
            <a:spLocks/>
          </p:cNvSpPr>
          <p:nvPr/>
        </p:nvSpPr>
        <p:spPr bwMode="auto">
          <a:xfrm>
            <a:off x="1042988" y="3373438"/>
            <a:ext cx="1338262" cy="244475"/>
          </a:xfrm>
          <a:custGeom>
            <a:avLst/>
            <a:gdLst/>
            <a:ahLst/>
            <a:cxnLst>
              <a:cxn ang="0">
                <a:pos x="0" y="244728"/>
              </a:cxn>
              <a:cxn ang="0">
                <a:pos x="1338072" y="244728"/>
              </a:cxn>
              <a:cxn ang="0">
                <a:pos x="1338072" y="0"/>
              </a:cxn>
              <a:cxn ang="0">
                <a:pos x="0" y="0"/>
              </a:cxn>
              <a:cxn ang="0">
                <a:pos x="0" y="244728"/>
              </a:cxn>
            </a:cxnLst>
            <a:rect l="0" t="0" r="r" b="b"/>
            <a:pathLst>
              <a:path w="1338580" h="245110">
                <a:moveTo>
                  <a:pt x="0" y="244728"/>
                </a:moveTo>
                <a:lnTo>
                  <a:pt x="1338072" y="244728"/>
                </a:lnTo>
                <a:lnTo>
                  <a:pt x="1338072"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600" name="object 25"/>
          <p:cNvSpPr>
            <a:spLocks/>
          </p:cNvSpPr>
          <p:nvPr/>
        </p:nvSpPr>
        <p:spPr bwMode="auto">
          <a:xfrm>
            <a:off x="2381250" y="3373438"/>
            <a:ext cx="2082800" cy="244475"/>
          </a:xfrm>
          <a:custGeom>
            <a:avLst/>
            <a:gdLst/>
            <a:ahLst/>
            <a:cxnLst>
              <a:cxn ang="0">
                <a:pos x="0" y="244728"/>
              </a:cxn>
              <a:cxn ang="0">
                <a:pos x="2081911" y="244728"/>
              </a:cxn>
              <a:cxn ang="0">
                <a:pos x="2081911" y="0"/>
              </a:cxn>
              <a:cxn ang="0">
                <a:pos x="0" y="0"/>
              </a:cxn>
              <a:cxn ang="0">
                <a:pos x="0" y="244728"/>
              </a:cxn>
            </a:cxnLst>
            <a:rect l="0" t="0" r="r" b="b"/>
            <a:pathLst>
              <a:path w="2082164" h="245110">
                <a:moveTo>
                  <a:pt x="0" y="244728"/>
                </a:moveTo>
                <a:lnTo>
                  <a:pt x="2081911" y="244728"/>
                </a:lnTo>
                <a:lnTo>
                  <a:pt x="2081911"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601" name="object 26"/>
          <p:cNvSpPr>
            <a:spLocks/>
          </p:cNvSpPr>
          <p:nvPr/>
        </p:nvSpPr>
        <p:spPr bwMode="auto">
          <a:xfrm>
            <a:off x="4462463" y="3373438"/>
            <a:ext cx="893762" cy="244475"/>
          </a:xfrm>
          <a:custGeom>
            <a:avLst/>
            <a:gdLst/>
            <a:ahLst/>
            <a:cxnLst>
              <a:cxn ang="0">
                <a:pos x="0" y="244728"/>
              </a:cxn>
              <a:cxn ang="0">
                <a:pos x="892276" y="244728"/>
              </a:cxn>
              <a:cxn ang="0">
                <a:pos x="892276" y="0"/>
              </a:cxn>
              <a:cxn ang="0">
                <a:pos x="0" y="0"/>
              </a:cxn>
              <a:cxn ang="0">
                <a:pos x="0" y="244728"/>
              </a:cxn>
            </a:cxnLst>
            <a:rect l="0" t="0" r="r" b="b"/>
            <a:pathLst>
              <a:path w="892810" h="245110">
                <a:moveTo>
                  <a:pt x="0" y="244728"/>
                </a:moveTo>
                <a:lnTo>
                  <a:pt x="892276" y="244728"/>
                </a:lnTo>
                <a:lnTo>
                  <a:pt x="892276"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602" name="object 27"/>
          <p:cNvSpPr>
            <a:spLocks/>
          </p:cNvSpPr>
          <p:nvPr/>
        </p:nvSpPr>
        <p:spPr bwMode="auto">
          <a:xfrm>
            <a:off x="5354638" y="3373438"/>
            <a:ext cx="1636712" cy="244475"/>
          </a:xfrm>
          <a:custGeom>
            <a:avLst/>
            <a:gdLst/>
            <a:ahLst/>
            <a:cxnLst>
              <a:cxn ang="0">
                <a:pos x="0" y="244728"/>
              </a:cxn>
              <a:cxn ang="0">
                <a:pos x="1635887" y="244728"/>
              </a:cxn>
              <a:cxn ang="0">
                <a:pos x="1635887" y="0"/>
              </a:cxn>
              <a:cxn ang="0">
                <a:pos x="0" y="0"/>
              </a:cxn>
              <a:cxn ang="0">
                <a:pos x="0" y="244728"/>
              </a:cxn>
            </a:cxnLst>
            <a:rect l="0" t="0" r="r" b="b"/>
            <a:pathLst>
              <a:path w="1636395" h="245110">
                <a:moveTo>
                  <a:pt x="0" y="244728"/>
                </a:moveTo>
                <a:lnTo>
                  <a:pt x="1635887" y="244728"/>
                </a:lnTo>
                <a:lnTo>
                  <a:pt x="1635887"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603" name="object 28"/>
          <p:cNvSpPr>
            <a:spLocks/>
          </p:cNvSpPr>
          <p:nvPr/>
        </p:nvSpPr>
        <p:spPr bwMode="auto">
          <a:xfrm>
            <a:off x="6991350" y="3373438"/>
            <a:ext cx="892175" cy="244475"/>
          </a:xfrm>
          <a:custGeom>
            <a:avLst/>
            <a:gdLst/>
            <a:ahLst/>
            <a:cxnLst>
              <a:cxn ang="0">
                <a:pos x="0" y="244728"/>
              </a:cxn>
              <a:cxn ang="0">
                <a:pos x="892555" y="244728"/>
              </a:cxn>
              <a:cxn ang="0">
                <a:pos x="892555" y="0"/>
              </a:cxn>
              <a:cxn ang="0">
                <a:pos x="0" y="0"/>
              </a:cxn>
              <a:cxn ang="0">
                <a:pos x="0" y="244728"/>
              </a:cxn>
            </a:cxnLst>
            <a:rect l="0" t="0" r="r" b="b"/>
            <a:pathLst>
              <a:path w="892809" h="245110">
                <a:moveTo>
                  <a:pt x="0" y="244728"/>
                </a:moveTo>
                <a:lnTo>
                  <a:pt x="892555" y="244728"/>
                </a:lnTo>
                <a:lnTo>
                  <a:pt x="892555"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604" name="object 29"/>
          <p:cNvSpPr>
            <a:spLocks/>
          </p:cNvSpPr>
          <p:nvPr/>
        </p:nvSpPr>
        <p:spPr bwMode="auto">
          <a:xfrm>
            <a:off x="1042988" y="3617913"/>
            <a:ext cx="1338262" cy="244475"/>
          </a:xfrm>
          <a:custGeom>
            <a:avLst/>
            <a:gdLst/>
            <a:ahLst/>
            <a:cxnLst>
              <a:cxn ang="0">
                <a:pos x="0" y="244728"/>
              </a:cxn>
              <a:cxn ang="0">
                <a:pos x="1338072" y="244728"/>
              </a:cxn>
              <a:cxn ang="0">
                <a:pos x="1338072" y="0"/>
              </a:cxn>
              <a:cxn ang="0">
                <a:pos x="0" y="0"/>
              </a:cxn>
              <a:cxn ang="0">
                <a:pos x="0" y="244728"/>
              </a:cxn>
            </a:cxnLst>
            <a:rect l="0" t="0" r="r" b="b"/>
            <a:pathLst>
              <a:path w="1338580" h="245110">
                <a:moveTo>
                  <a:pt x="0" y="244728"/>
                </a:moveTo>
                <a:lnTo>
                  <a:pt x="1338072" y="244728"/>
                </a:lnTo>
                <a:lnTo>
                  <a:pt x="1338072"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605" name="object 30"/>
          <p:cNvSpPr>
            <a:spLocks/>
          </p:cNvSpPr>
          <p:nvPr/>
        </p:nvSpPr>
        <p:spPr bwMode="auto">
          <a:xfrm>
            <a:off x="2381250" y="3617913"/>
            <a:ext cx="2082800" cy="244475"/>
          </a:xfrm>
          <a:custGeom>
            <a:avLst/>
            <a:gdLst/>
            <a:ahLst/>
            <a:cxnLst>
              <a:cxn ang="0">
                <a:pos x="0" y="244728"/>
              </a:cxn>
              <a:cxn ang="0">
                <a:pos x="2081911" y="244728"/>
              </a:cxn>
              <a:cxn ang="0">
                <a:pos x="2081911" y="0"/>
              </a:cxn>
              <a:cxn ang="0">
                <a:pos x="0" y="0"/>
              </a:cxn>
              <a:cxn ang="0">
                <a:pos x="0" y="244728"/>
              </a:cxn>
            </a:cxnLst>
            <a:rect l="0" t="0" r="r" b="b"/>
            <a:pathLst>
              <a:path w="2082164" h="245110">
                <a:moveTo>
                  <a:pt x="0" y="244728"/>
                </a:moveTo>
                <a:lnTo>
                  <a:pt x="2081911" y="244728"/>
                </a:lnTo>
                <a:lnTo>
                  <a:pt x="2081911"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606" name="object 31"/>
          <p:cNvSpPr>
            <a:spLocks/>
          </p:cNvSpPr>
          <p:nvPr/>
        </p:nvSpPr>
        <p:spPr bwMode="auto">
          <a:xfrm>
            <a:off x="4462463" y="3617913"/>
            <a:ext cx="893762" cy="244475"/>
          </a:xfrm>
          <a:custGeom>
            <a:avLst/>
            <a:gdLst/>
            <a:ahLst/>
            <a:cxnLst>
              <a:cxn ang="0">
                <a:pos x="0" y="244728"/>
              </a:cxn>
              <a:cxn ang="0">
                <a:pos x="892276" y="244728"/>
              </a:cxn>
              <a:cxn ang="0">
                <a:pos x="892276" y="0"/>
              </a:cxn>
              <a:cxn ang="0">
                <a:pos x="0" y="0"/>
              </a:cxn>
              <a:cxn ang="0">
                <a:pos x="0" y="244728"/>
              </a:cxn>
            </a:cxnLst>
            <a:rect l="0" t="0" r="r" b="b"/>
            <a:pathLst>
              <a:path w="892810" h="245110">
                <a:moveTo>
                  <a:pt x="0" y="244728"/>
                </a:moveTo>
                <a:lnTo>
                  <a:pt x="892276" y="244728"/>
                </a:lnTo>
                <a:lnTo>
                  <a:pt x="892276"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607" name="object 32"/>
          <p:cNvSpPr>
            <a:spLocks/>
          </p:cNvSpPr>
          <p:nvPr/>
        </p:nvSpPr>
        <p:spPr bwMode="auto">
          <a:xfrm>
            <a:off x="5354638" y="3617913"/>
            <a:ext cx="1636712" cy="244475"/>
          </a:xfrm>
          <a:custGeom>
            <a:avLst/>
            <a:gdLst/>
            <a:ahLst/>
            <a:cxnLst>
              <a:cxn ang="0">
                <a:pos x="0" y="244728"/>
              </a:cxn>
              <a:cxn ang="0">
                <a:pos x="1635887" y="244728"/>
              </a:cxn>
              <a:cxn ang="0">
                <a:pos x="1635887" y="0"/>
              </a:cxn>
              <a:cxn ang="0">
                <a:pos x="0" y="0"/>
              </a:cxn>
              <a:cxn ang="0">
                <a:pos x="0" y="244728"/>
              </a:cxn>
            </a:cxnLst>
            <a:rect l="0" t="0" r="r" b="b"/>
            <a:pathLst>
              <a:path w="1636395" h="245110">
                <a:moveTo>
                  <a:pt x="0" y="244728"/>
                </a:moveTo>
                <a:lnTo>
                  <a:pt x="1635887" y="244728"/>
                </a:lnTo>
                <a:lnTo>
                  <a:pt x="1635887"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608" name="object 33"/>
          <p:cNvSpPr>
            <a:spLocks/>
          </p:cNvSpPr>
          <p:nvPr/>
        </p:nvSpPr>
        <p:spPr bwMode="auto">
          <a:xfrm>
            <a:off x="6991350" y="3617913"/>
            <a:ext cx="892175" cy="244475"/>
          </a:xfrm>
          <a:custGeom>
            <a:avLst/>
            <a:gdLst/>
            <a:ahLst/>
            <a:cxnLst>
              <a:cxn ang="0">
                <a:pos x="0" y="244728"/>
              </a:cxn>
              <a:cxn ang="0">
                <a:pos x="892555" y="244728"/>
              </a:cxn>
              <a:cxn ang="0">
                <a:pos x="892555" y="0"/>
              </a:cxn>
              <a:cxn ang="0">
                <a:pos x="0" y="0"/>
              </a:cxn>
              <a:cxn ang="0">
                <a:pos x="0" y="244728"/>
              </a:cxn>
            </a:cxnLst>
            <a:rect l="0" t="0" r="r" b="b"/>
            <a:pathLst>
              <a:path w="892809" h="245110">
                <a:moveTo>
                  <a:pt x="0" y="244728"/>
                </a:moveTo>
                <a:lnTo>
                  <a:pt x="892555" y="244728"/>
                </a:lnTo>
                <a:lnTo>
                  <a:pt x="892555" y="0"/>
                </a:lnTo>
                <a:lnTo>
                  <a:pt x="0" y="0"/>
                </a:lnTo>
                <a:lnTo>
                  <a:pt x="0" y="244728"/>
                </a:lnTo>
                <a:close/>
              </a:path>
            </a:pathLst>
          </a:custGeom>
          <a:solidFill>
            <a:srgbClr val="FFFFFF"/>
          </a:solidFill>
          <a:ln w="9525">
            <a:noFill/>
            <a:round/>
            <a:headEnd/>
            <a:tailEnd/>
          </a:ln>
        </p:spPr>
        <p:txBody>
          <a:bodyPr lIns="0" tIns="0" rIns="0" bIns="0"/>
          <a:lstStyle/>
          <a:p>
            <a:endParaRPr lang="en-US"/>
          </a:p>
        </p:txBody>
      </p:sp>
      <p:sp>
        <p:nvSpPr>
          <p:cNvPr id="24609" name="object 34"/>
          <p:cNvSpPr>
            <a:spLocks/>
          </p:cNvSpPr>
          <p:nvPr/>
        </p:nvSpPr>
        <p:spPr bwMode="auto">
          <a:xfrm>
            <a:off x="1042988" y="3862388"/>
            <a:ext cx="1338262" cy="244475"/>
          </a:xfrm>
          <a:custGeom>
            <a:avLst/>
            <a:gdLst/>
            <a:ahLst/>
            <a:cxnLst>
              <a:cxn ang="0">
                <a:pos x="0" y="244729"/>
              </a:cxn>
              <a:cxn ang="0">
                <a:pos x="1338072" y="244729"/>
              </a:cxn>
              <a:cxn ang="0">
                <a:pos x="1338072" y="0"/>
              </a:cxn>
              <a:cxn ang="0">
                <a:pos x="0" y="0"/>
              </a:cxn>
              <a:cxn ang="0">
                <a:pos x="0" y="244729"/>
              </a:cxn>
            </a:cxnLst>
            <a:rect l="0" t="0" r="r" b="b"/>
            <a:pathLst>
              <a:path w="1338580" h="245110">
                <a:moveTo>
                  <a:pt x="0" y="244729"/>
                </a:moveTo>
                <a:lnTo>
                  <a:pt x="1338072" y="244729"/>
                </a:lnTo>
                <a:lnTo>
                  <a:pt x="1338072"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10" name="object 35"/>
          <p:cNvSpPr>
            <a:spLocks/>
          </p:cNvSpPr>
          <p:nvPr/>
        </p:nvSpPr>
        <p:spPr bwMode="auto">
          <a:xfrm>
            <a:off x="2381250" y="3862388"/>
            <a:ext cx="2082800" cy="244475"/>
          </a:xfrm>
          <a:custGeom>
            <a:avLst/>
            <a:gdLst/>
            <a:ahLst/>
            <a:cxnLst>
              <a:cxn ang="0">
                <a:pos x="0" y="244729"/>
              </a:cxn>
              <a:cxn ang="0">
                <a:pos x="2081911" y="244729"/>
              </a:cxn>
              <a:cxn ang="0">
                <a:pos x="2081911" y="0"/>
              </a:cxn>
              <a:cxn ang="0">
                <a:pos x="0" y="0"/>
              </a:cxn>
              <a:cxn ang="0">
                <a:pos x="0" y="244729"/>
              </a:cxn>
            </a:cxnLst>
            <a:rect l="0" t="0" r="r" b="b"/>
            <a:pathLst>
              <a:path w="2082164" h="245110">
                <a:moveTo>
                  <a:pt x="0" y="244729"/>
                </a:moveTo>
                <a:lnTo>
                  <a:pt x="2081911" y="244729"/>
                </a:lnTo>
                <a:lnTo>
                  <a:pt x="2081911"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11" name="object 36"/>
          <p:cNvSpPr>
            <a:spLocks/>
          </p:cNvSpPr>
          <p:nvPr/>
        </p:nvSpPr>
        <p:spPr bwMode="auto">
          <a:xfrm>
            <a:off x="4462463" y="3862388"/>
            <a:ext cx="893762" cy="244475"/>
          </a:xfrm>
          <a:custGeom>
            <a:avLst/>
            <a:gdLst/>
            <a:ahLst/>
            <a:cxnLst>
              <a:cxn ang="0">
                <a:pos x="0" y="244729"/>
              </a:cxn>
              <a:cxn ang="0">
                <a:pos x="892276" y="244729"/>
              </a:cxn>
              <a:cxn ang="0">
                <a:pos x="892276" y="0"/>
              </a:cxn>
              <a:cxn ang="0">
                <a:pos x="0" y="0"/>
              </a:cxn>
              <a:cxn ang="0">
                <a:pos x="0" y="244729"/>
              </a:cxn>
            </a:cxnLst>
            <a:rect l="0" t="0" r="r" b="b"/>
            <a:pathLst>
              <a:path w="892810" h="245110">
                <a:moveTo>
                  <a:pt x="0" y="244729"/>
                </a:moveTo>
                <a:lnTo>
                  <a:pt x="892276" y="244729"/>
                </a:lnTo>
                <a:lnTo>
                  <a:pt x="892276"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12" name="object 37"/>
          <p:cNvSpPr>
            <a:spLocks/>
          </p:cNvSpPr>
          <p:nvPr/>
        </p:nvSpPr>
        <p:spPr bwMode="auto">
          <a:xfrm>
            <a:off x="5354638" y="3862388"/>
            <a:ext cx="1636712" cy="244475"/>
          </a:xfrm>
          <a:custGeom>
            <a:avLst/>
            <a:gdLst/>
            <a:ahLst/>
            <a:cxnLst>
              <a:cxn ang="0">
                <a:pos x="0" y="244729"/>
              </a:cxn>
              <a:cxn ang="0">
                <a:pos x="1635887" y="244729"/>
              </a:cxn>
              <a:cxn ang="0">
                <a:pos x="1635887" y="0"/>
              </a:cxn>
              <a:cxn ang="0">
                <a:pos x="0" y="0"/>
              </a:cxn>
              <a:cxn ang="0">
                <a:pos x="0" y="244729"/>
              </a:cxn>
            </a:cxnLst>
            <a:rect l="0" t="0" r="r" b="b"/>
            <a:pathLst>
              <a:path w="1636395" h="245110">
                <a:moveTo>
                  <a:pt x="0" y="244729"/>
                </a:moveTo>
                <a:lnTo>
                  <a:pt x="1635887" y="244729"/>
                </a:lnTo>
                <a:lnTo>
                  <a:pt x="1635887"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13" name="object 38"/>
          <p:cNvSpPr>
            <a:spLocks/>
          </p:cNvSpPr>
          <p:nvPr/>
        </p:nvSpPr>
        <p:spPr bwMode="auto">
          <a:xfrm>
            <a:off x="6991350" y="3862388"/>
            <a:ext cx="892175" cy="244475"/>
          </a:xfrm>
          <a:custGeom>
            <a:avLst/>
            <a:gdLst/>
            <a:ahLst/>
            <a:cxnLst>
              <a:cxn ang="0">
                <a:pos x="0" y="244729"/>
              </a:cxn>
              <a:cxn ang="0">
                <a:pos x="892555" y="244729"/>
              </a:cxn>
              <a:cxn ang="0">
                <a:pos x="892555" y="0"/>
              </a:cxn>
              <a:cxn ang="0">
                <a:pos x="0" y="0"/>
              </a:cxn>
              <a:cxn ang="0">
                <a:pos x="0" y="244729"/>
              </a:cxn>
            </a:cxnLst>
            <a:rect l="0" t="0" r="r" b="b"/>
            <a:pathLst>
              <a:path w="892809" h="245110">
                <a:moveTo>
                  <a:pt x="0" y="244729"/>
                </a:moveTo>
                <a:lnTo>
                  <a:pt x="892555" y="244729"/>
                </a:lnTo>
                <a:lnTo>
                  <a:pt x="892555"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14" name="object 39"/>
          <p:cNvSpPr>
            <a:spLocks/>
          </p:cNvSpPr>
          <p:nvPr/>
        </p:nvSpPr>
        <p:spPr bwMode="auto">
          <a:xfrm>
            <a:off x="1042988" y="4106863"/>
            <a:ext cx="1338262" cy="246062"/>
          </a:xfrm>
          <a:custGeom>
            <a:avLst/>
            <a:gdLst/>
            <a:ahLst/>
            <a:cxnLst>
              <a:cxn ang="0">
                <a:pos x="0" y="244729"/>
              </a:cxn>
              <a:cxn ang="0">
                <a:pos x="1338072" y="244729"/>
              </a:cxn>
              <a:cxn ang="0">
                <a:pos x="1338072" y="0"/>
              </a:cxn>
              <a:cxn ang="0">
                <a:pos x="0" y="0"/>
              </a:cxn>
              <a:cxn ang="0">
                <a:pos x="0" y="244729"/>
              </a:cxn>
            </a:cxnLst>
            <a:rect l="0" t="0" r="r" b="b"/>
            <a:pathLst>
              <a:path w="1338580" h="245110">
                <a:moveTo>
                  <a:pt x="0" y="244729"/>
                </a:moveTo>
                <a:lnTo>
                  <a:pt x="1338072" y="244729"/>
                </a:lnTo>
                <a:lnTo>
                  <a:pt x="1338072"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15" name="object 40"/>
          <p:cNvSpPr>
            <a:spLocks/>
          </p:cNvSpPr>
          <p:nvPr/>
        </p:nvSpPr>
        <p:spPr bwMode="auto">
          <a:xfrm>
            <a:off x="2381250" y="4106863"/>
            <a:ext cx="2082800" cy="246062"/>
          </a:xfrm>
          <a:custGeom>
            <a:avLst/>
            <a:gdLst/>
            <a:ahLst/>
            <a:cxnLst>
              <a:cxn ang="0">
                <a:pos x="0" y="244729"/>
              </a:cxn>
              <a:cxn ang="0">
                <a:pos x="2081911" y="244729"/>
              </a:cxn>
              <a:cxn ang="0">
                <a:pos x="2081911" y="0"/>
              </a:cxn>
              <a:cxn ang="0">
                <a:pos x="0" y="0"/>
              </a:cxn>
              <a:cxn ang="0">
                <a:pos x="0" y="244729"/>
              </a:cxn>
            </a:cxnLst>
            <a:rect l="0" t="0" r="r" b="b"/>
            <a:pathLst>
              <a:path w="2082164" h="245110">
                <a:moveTo>
                  <a:pt x="0" y="244729"/>
                </a:moveTo>
                <a:lnTo>
                  <a:pt x="2081911" y="244729"/>
                </a:lnTo>
                <a:lnTo>
                  <a:pt x="2081911"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16" name="object 41"/>
          <p:cNvSpPr>
            <a:spLocks/>
          </p:cNvSpPr>
          <p:nvPr/>
        </p:nvSpPr>
        <p:spPr bwMode="auto">
          <a:xfrm>
            <a:off x="4462463" y="4106863"/>
            <a:ext cx="893762" cy="246062"/>
          </a:xfrm>
          <a:custGeom>
            <a:avLst/>
            <a:gdLst/>
            <a:ahLst/>
            <a:cxnLst>
              <a:cxn ang="0">
                <a:pos x="0" y="244729"/>
              </a:cxn>
              <a:cxn ang="0">
                <a:pos x="892276" y="244729"/>
              </a:cxn>
              <a:cxn ang="0">
                <a:pos x="892276" y="0"/>
              </a:cxn>
              <a:cxn ang="0">
                <a:pos x="0" y="0"/>
              </a:cxn>
              <a:cxn ang="0">
                <a:pos x="0" y="244729"/>
              </a:cxn>
            </a:cxnLst>
            <a:rect l="0" t="0" r="r" b="b"/>
            <a:pathLst>
              <a:path w="892810" h="245110">
                <a:moveTo>
                  <a:pt x="0" y="244729"/>
                </a:moveTo>
                <a:lnTo>
                  <a:pt x="892276" y="244729"/>
                </a:lnTo>
                <a:lnTo>
                  <a:pt x="892276"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17" name="object 42"/>
          <p:cNvSpPr>
            <a:spLocks/>
          </p:cNvSpPr>
          <p:nvPr/>
        </p:nvSpPr>
        <p:spPr bwMode="auto">
          <a:xfrm>
            <a:off x="5354638" y="4106863"/>
            <a:ext cx="1636712" cy="246062"/>
          </a:xfrm>
          <a:custGeom>
            <a:avLst/>
            <a:gdLst/>
            <a:ahLst/>
            <a:cxnLst>
              <a:cxn ang="0">
                <a:pos x="0" y="244729"/>
              </a:cxn>
              <a:cxn ang="0">
                <a:pos x="1635887" y="244729"/>
              </a:cxn>
              <a:cxn ang="0">
                <a:pos x="1635887" y="0"/>
              </a:cxn>
              <a:cxn ang="0">
                <a:pos x="0" y="0"/>
              </a:cxn>
              <a:cxn ang="0">
                <a:pos x="0" y="244729"/>
              </a:cxn>
            </a:cxnLst>
            <a:rect l="0" t="0" r="r" b="b"/>
            <a:pathLst>
              <a:path w="1636395" h="245110">
                <a:moveTo>
                  <a:pt x="0" y="244729"/>
                </a:moveTo>
                <a:lnTo>
                  <a:pt x="1635887" y="244729"/>
                </a:lnTo>
                <a:lnTo>
                  <a:pt x="1635887"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18" name="object 43"/>
          <p:cNvSpPr>
            <a:spLocks/>
          </p:cNvSpPr>
          <p:nvPr/>
        </p:nvSpPr>
        <p:spPr bwMode="auto">
          <a:xfrm>
            <a:off x="6991350" y="4106863"/>
            <a:ext cx="892175" cy="246062"/>
          </a:xfrm>
          <a:custGeom>
            <a:avLst/>
            <a:gdLst/>
            <a:ahLst/>
            <a:cxnLst>
              <a:cxn ang="0">
                <a:pos x="0" y="244729"/>
              </a:cxn>
              <a:cxn ang="0">
                <a:pos x="892555" y="244729"/>
              </a:cxn>
              <a:cxn ang="0">
                <a:pos x="892555" y="0"/>
              </a:cxn>
              <a:cxn ang="0">
                <a:pos x="0" y="0"/>
              </a:cxn>
              <a:cxn ang="0">
                <a:pos x="0" y="244729"/>
              </a:cxn>
            </a:cxnLst>
            <a:rect l="0" t="0" r="r" b="b"/>
            <a:pathLst>
              <a:path w="892809" h="245110">
                <a:moveTo>
                  <a:pt x="0" y="244729"/>
                </a:moveTo>
                <a:lnTo>
                  <a:pt x="892555" y="244729"/>
                </a:lnTo>
                <a:lnTo>
                  <a:pt x="892555"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19" name="object 44"/>
          <p:cNvSpPr>
            <a:spLocks/>
          </p:cNvSpPr>
          <p:nvPr/>
        </p:nvSpPr>
        <p:spPr bwMode="auto">
          <a:xfrm>
            <a:off x="1042988" y="4351338"/>
            <a:ext cx="1338262" cy="246062"/>
          </a:xfrm>
          <a:custGeom>
            <a:avLst/>
            <a:gdLst/>
            <a:ahLst/>
            <a:cxnLst>
              <a:cxn ang="0">
                <a:pos x="0" y="244729"/>
              </a:cxn>
              <a:cxn ang="0">
                <a:pos x="1338072" y="244729"/>
              </a:cxn>
              <a:cxn ang="0">
                <a:pos x="1338072" y="0"/>
              </a:cxn>
              <a:cxn ang="0">
                <a:pos x="0" y="0"/>
              </a:cxn>
              <a:cxn ang="0">
                <a:pos x="0" y="244729"/>
              </a:cxn>
            </a:cxnLst>
            <a:rect l="0" t="0" r="r" b="b"/>
            <a:pathLst>
              <a:path w="1338580" h="245110">
                <a:moveTo>
                  <a:pt x="0" y="244729"/>
                </a:moveTo>
                <a:lnTo>
                  <a:pt x="1338072" y="244729"/>
                </a:lnTo>
                <a:lnTo>
                  <a:pt x="1338072"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20" name="object 45"/>
          <p:cNvSpPr>
            <a:spLocks/>
          </p:cNvSpPr>
          <p:nvPr/>
        </p:nvSpPr>
        <p:spPr bwMode="auto">
          <a:xfrm>
            <a:off x="2381250" y="4351338"/>
            <a:ext cx="2082800" cy="246062"/>
          </a:xfrm>
          <a:custGeom>
            <a:avLst/>
            <a:gdLst/>
            <a:ahLst/>
            <a:cxnLst>
              <a:cxn ang="0">
                <a:pos x="0" y="244729"/>
              </a:cxn>
              <a:cxn ang="0">
                <a:pos x="2081911" y="244729"/>
              </a:cxn>
              <a:cxn ang="0">
                <a:pos x="2081911" y="0"/>
              </a:cxn>
              <a:cxn ang="0">
                <a:pos x="0" y="0"/>
              </a:cxn>
              <a:cxn ang="0">
                <a:pos x="0" y="244729"/>
              </a:cxn>
            </a:cxnLst>
            <a:rect l="0" t="0" r="r" b="b"/>
            <a:pathLst>
              <a:path w="2082164" h="245110">
                <a:moveTo>
                  <a:pt x="0" y="244729"/>
                </a:moveTo>
                <a:lnTo>
                  <a:pt x="2081911" y="244729"/>
                </a:lnTo>
                <a:lnTo>
                  <a:pt x="2081911"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21" name="object 46"/>
          <p:cNvSpPr>
            <a:spLocks/>
          </p:cNvSpPr>
          <p:nvPr/>
        </p:nvSpPr>
        <p:spPr bwMode="auto">
          <a:xfrm>
            <a:off x="4462463" y="4351338"/>
            <a:ext cx="893762" cy="246062"/>
          </a:xfrm>
          <a:custGeom>
            <a:avLst/>
            <a:gdLst/>
            <a:ahLst/>
            <a:cxnLst>
              <a:cxn ang="0">
                <a:pos x="0" y="244729"/>
              </a:cxn>
              <a:cxn ang="0">
                <a:pos x="892276" y="244729"/>
              </a:cxn>
              <a:cxn ang="0">
                <a:pos x="892276" y="0"/>
              </a:cxn>
              <a:cxn ang="0">
                <a:pos x="0" y="0"/>
              </a:cxn>
              <a:cxn ang="0">
                <a:pos x="0" y="244729"/>
              </a:cxn>
            </a:cxnLst>
            <a:rect l="0" t="0" r="r" b="b"/>
            <a:pathLst>
              <a:path w="892810" h="245110">
                <a:moveTo>
                  <a:pt x="0" y="244729"/>
                </a:moveTo>
                <a:lnTo>
                  <a:pt x="892276" y="244729"/>
                </a:lnTo>
                <a:lnTo>
                  <a:pt x="892276"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22" name="object 47"/>
          <p:cNvSpPr>
            <a:spLocks/>
          </p:cNvSpPr>
          <p:nvPr/>
        </p:nvSpPr>
        <p:spPr bwMode="auto">
          <a:xfrm>
            <a:off x="5354638" y="4351338"/>
            <a:ext cx="1636712" cy="246062"/>
          </a:xfrm>
          <a:custGeom>
            <a:avLst/>
            <a:gdLst/>
            <a:ahLst/>
            <a:cxnLst>
              <a:cxn ang="0">
                <a:pos x="0" y="244729"/>
              </a:cxn>
              <a:cxn ang="0">
                <a:pos x="1635887" y="244729"/>
              </a:cxn>
              <a:cxn ang="0">
                <a:pos x="1635887" y="0"/>
              </a:cxn>
              <a:cxn ang="0">
                <a:pos x="0" y="0"/>
              </a:cxn>
              <a:cxn ang="0">
                <a:pos x="0" y="244729"/>
              </a:cxn>
            </a:cxnLst>
            <a:rect l="0" t="0" r="r" b="b"/>
            <a:pathLst>
              <a:path w="1636395" h="245110">
                <a:moveTo>
                  <a:pt x="0" y="244729"/>
                </a:moveTo>
                <a:lnTo>
                  <a:pt x="1635887" y="244729"/>
                </a:lnTo>
                <a:lnTo>
                  <a:pt x="1635887" y="0"/>
                </a:lnTo>
                <a:lnTo>
                  <a:pt x="0" y="0"/>
                </a:lnTo>
                <a:lnTo>
                  <a:pt x="0" y="244729"/>
                </a:lnTo>
                <a:close/>
              </a:path>
            </a:pathLst>
          </a:custGeom>
          <a:solidFill>
            <a:srgbClr val="FFFFFF"/>
          </a:solidFill>
          <a:ln w="9525">
            <a:noFill/>
            <a:round/>
            <a:headEnd/>
            <a:tailEnd/>
          </a:ln>
        </p:spPr>
        <p:txBody>
          <a:bodyPr lIns="0" tIns="0" rIns="0" bIns="0"/>
          <a:lstStyle/>
          <a:p>
            <a:endParaRPr lang="en-US"/>
          </a:p>
        </p:txBody>
      </p:sp>
      <p:sp>
        <p:nvSpPr>
          <p:cNvPr id="24623" name="object 48"/>
          <p:cNvSpPr>
            <a:spLocks/>
          </p:cNvSpPr>
          <p:nvPr/>
        </p:nvSpPr>
        <p:spPr bwMode="auto">
          <a:xfrm>
            <a:off x="6991350" y="4351338"/>
            <a:ext cx="892175" cy="246062"/>
          </a:xfrm>
          <a:custGeom>
            <a:avLst/>
            <a:gdLst/>
            <a:ahLst/>
            <a:cxnLst>
              <a:cxn ang="0">
                <a:pos x="0" y="244729"/>
              </a:cxn>
              <a:cxn ang="0">
                <a:pos x="892555" y="244729"/>
              </a:cxn>
              <a:cxn ang="0">
                <a:pos x="892555" y="0"/>
              </a:cxn>
              <a:cxn ang="0">
                <a:pos x="0" y="0"/>
              </a:cxn>
              <a:cxn ang="0">
                <a:pos x="0" y="244729"/>
              </a:cxn>
            </a:cxnLst>
            <a:rect l="0" t="0" r="r" b="b"/>
            <a:pathLst>
              <a:path w="892809" h="245110">
                <a:moveTo>
                  <a:pt x="0" y="244729"/>
                </a:moveTo>
                <a:lnTo>
                  <a:pt x="892555" y="244729"/>
                </a:lnTo>
                <a:lnTo>
                  <a:pt x="892555" y="0"/>
                </a:lnTo>
                <a:lnTo>
                  <a:pt x="0" y="0"/>
                </a:lnTo>
                <a:lnTo>
                  <a:pt x="0" y="244729"/>
                </a:lnTo>
                <a:close/>
              </a:path>
            </a:pathLst>
          </a:custGeom>
          <a:solidFill>
            <a:srgbClr val="FFFFFF"/>
          </a:solidFill>
          <a:ln w="9525">
            <a:noFill/>
            <a:round/>
            <a:headEnd/>
            <a:tailEnd/>
          </a:ln>
        </p:spPr>
        <p:txBody>
          <a:bodyPr lIns="0" tIns="0" rIns="0" bIns="0"/>
          <a:lstStyle/>
          <a:p>
            <a:endParaRPr lang="en-US"/>
          </a:p>
        </p:txBody>
      </p:sp>
      <p:graphicFrame>
        <p:nvGraphicFramePr>
          <p:cNvPr id="49" name="object 49"/>
          <p:cNvGraphicFramePr>
            <a:graphicFrameLocks noGrp="1"/>
          </p:cNvGraphicFramePr>
          <p:nvPr/>
        </p:nvGraphicFramePr>
        <p:xfrm>
          <a:off x="1042988" y="1979613"/>
          <a:ext cx="6986587" cy="2970212"/>
        </p:xfrm>
        <a:graphic>
          <a:graphicData uri="http://schemas.openxmlformats.org/drawingml/2006/table">
            <a:tbl>
              <a:tblPr/>
              <a:tblGrid>
                <a:gridCol w="1636712"/>
                <a:gridCol w="1671638"/>
                <a:gridCol w="1174750"/>
                <a:gridCol w="1590675"/>
                <a:gridCol w="912812"/>
              </a:tblGrid>
              <a:tr h="563563">
                <a:tc>
                  <a:txBody>
                    <a:bodyPr/>
                    <a:lstStyle/>
                    <a:p>
                      <a:pPr marL="0" marR="0" lvl="0" indent="0" algn="l" defTabSz="914400" rtl="0" eaLnBrk="1" fontAlgn="base" latinLnBrk="0" hangingPunct="1">
                        <a:lnSpc>
                          <a:spcPct val="100000"/>
                        </a:lnSpc>
                        <a:spcBef>
                          <a:spcPts val="38"/>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808080"/>
                          </a:solidFill>
                          <a:effectLst/>
                          <a:latin typeface="Arial" charset="0"/>
                          <a:cs typeface="Arial" charset="0"/>
                        </a:rPr>
                        <a:t>PROVINCE</a:t>
                      </a: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w="19050" cap="flat" cmpd="sng" algn="ctr">
                      <a:solidFill>
                        <a:srgbClr val="77923B"/>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ts val="38"/>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808080"/>
                          </a:solidFill>
                          <a:effectLst/>
                          <a:latin typeface="Arial" charset="0"/>
                          <a:cs typeface="Arial" charset="0"/>
                        </a:rPr>
                        <a:t>COMPANIES</a:t>
                      </a: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w="19050" cap="flat" cmpd="sng" algn="ctr">
                      <a:solidFill>
                        <a:srgbClr val="77923B"/>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ts val="38"/>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808080"/>
                          </a:solidFill>
                          <a:effectLst/>
                          <a:latin typeface="Trebuchet MS" pitchFamily="34" charset="0"/>
                        </a:rPr>
                        <a:t>‰</a:t>
                      </a:r>
                      <a:endParaRPr kumimoji="0" lang="en-US" sz="1400" b="0" i="0" u="none" strike="noStrike" cap="none" normalizeH="0" baseline="0" smtClean="0">
                        <a:ln>
                          <a:noFill/>
                        </a:ln>
                        <a:solidFill>
                          <a:schemeClr val="tx1"/>
                        </a:solidFill>
                        <a:effectLst/>
                        <a:latin typeface="Trebuchet MS" pitchFamily="34" charset="0"/>
                      </a:endParaRPr>
                    </a:p>
                  </a:txBody>
                  <a:tcPr marL="0" marR="0" marT="0" marB="0" horzOverflow="overflow">
                    <a:lnL>
                      <a:noFill/>
                    </a:lnL>
                    <a:lnR>
                      <a:noFill/>
                    </a:lnR>
                    <a:lnT w="19050" cap="flat" cmpd="sng" algn="ctr">
                      <a:solidFill>
                        <a:srgbClr val="77923B"/>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ts val="38"/>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808080"/>
                          </a:solidFill>
                          <a:effectLst/>
                          <a:latin typeface="Arial" charset="0"/>
                          <a:cs typeface="Arial" charset="0"/>
                        </a:rPr>
                        <a:t>EMP</a:t>
                      </a:r>
                      <a:r>
                        <a:rPr kumimoji="0" lang="es-ES" sz="1400" b="1" i="0" u="none" strike="noStrike" cap="none" normalizeH="0" baseline="0" smtClean="0">
                          <a:ln>
                            <a:noFill/>
                          </a:ln>
                          <a:solidFill>
                            <a:srgbClr val="808080"/>
                          </a:solidFill>
                          <a:effectLst/>
                          <a:latin typeface="Arial" charset="0"/>
                          <a:cs typeface="Arial" charset="0"/>
                        </a:rPr>
                        <a:t>LOYMENT</a:t>
                      </a: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w="19050" cap="flat" cmpd="sng" algn="ctr">
                      <a:solidFill>
                        <a:srgbClr val="77923B"/>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ts val="38"/>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808080"/>
                          </a:solidFill>
                          <a:effectLst/>
                          <a:latin typeface="Trebuchet MS" pitchFamily="34" charset="0"/>
                        </a:rPr>
                        <a:t>‰</a:t>
                      </a:r>
                      <a:endParaRPr kumimoji="0" lang="en-US" sz="1400" b="0" i="0" u="none" strike="noStrike" cap="none" normalizeH="0" baseline="0" smtClean="0">
                        <a:ln>
                          <a:noFill/>
                        </a:ln>
                        <a:solidFill>
                          <a:schemeClr val="tx1"/>
                        </a:solidFill>
                        <a:effectLst/>
                        <a:latin typeface="Trebuchet MS" pitchFamily="34" charset="0"/>
                      </a:endParaRPr>
                    </a:p>
                  </a:txBody>
                  <a:tcPr marL="0" marR="0" marT="0" marB="0" horzOverflow="overflow">
                    <a:lnL>
                      <a:noFill/>
                    </a:lnL>
                    <a:lnR>
                      <a:noFill/>
                    </a:lnR>
                    <a:lnT w="19050" cap="flat" cmpd="sng" algn="ctr">
                      <a:solidFill>
                        <a:srgbClr val="77923B"/>
                      </a:solidFill>
                      <a:prstDash val="solid"/>
                      <a:round/>
                      <a:headEnd type="none" w="med" len="med"/>
                      <a:tailEnd type="none" w="med" len="med"/>
                    </a:lnT>
                    <a:lnB>
                      <a:noFill/>
                    </a:lnB>
                    <a:lnTlToBr>
                      <a:noFill/>
                    </a:lnTlToBr>
                    <a:lnBlToTr>
                      <a:noFill/>
                    </a:lnBlToTr>
                    <a:solidFill>
                      <a:srgbClr val="FFFFFF"/>
                    </a:solidFill>
                  </a:tcPr>
                </a:tc>
              </a:tr>
              <a:tr h="339725">
                <a:tc>
                  <a:txBody>
                    <a:bodyPr/>
                    <a:lstStyle/>
                    <a:p>
                      <a:pPr marL="44450" marR="0" lvl="0" indent="0" algn="l" defTabSz="914400" rtl="0" eaLnBrk="1" fontAlgn="base" latinLnBrk="0" hangingPunct="1">
                        <a:lnSpc>
                          <a:spcPct val="100000"/>
                        </a:lnSpc>
                        <a:spcBef>
                          <a:spcPts val="93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ALMERÍA</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809625" marR="0" lvl="0" indent="0" algn="l" defTabSz="914400" rtl="0" eaLnBrk="1" fontAlgn="base" latinLnBrk="0" hangingPunct="1">
                        <a:lnSpc>
                          <a:spcPct val="100000"/>
                        </a:lnSpc>
                        <a:spcBef>
                          <a:spcPts val="93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1.256</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825"/>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3,69</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714375" marR="0" lvl="0" indent="0" algn="l" defTabSz="914400" rtl="0" eaLnBrk="1" fontAlgn="base" latinLnBrk="0" hangingPunct="1">
                        <a:lnSpc>
                          <a:spcPct val="100000"/>
                        </a:lnSpc>
                        <a:spcBef>
                          <a:spcPts val="93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1.543</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20638" marR="0" lvl="0" indent="0" algn="ctr" defTabSz="914400" rtl="0" eaLnBrk="1" fontAlgn="base" latinLnBrk="0" hangingPunct="1">
                        <a:lnSpc>
                          <a:spcPct val="100000"/>
                        </a:lnSpc>
                        <a:spcBef>
                          <a:spcPts val="825"/>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4,54</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r>
              <a:tr h="244475">
                <a:tc>
                  <a:txBody>
                    <a:bodyPr/>
                    <a:lstStyle/>
                    <a:p>
                      <a:pPr marL="44450" marR="0" lvl="0" indent="0" algn="l" defTabSz="914400" rtl="0" eaLnBrk="1" fontAlgn="base" latinLnBrk="0" hangingPunct="1">
                        <a:lnSpc>
                          <a:spcPct val="100000"/>
                        </a:lnSpc>
                        <a:spcBef>
                          <a:spcPts val="1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CÁDIZ</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80962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1.774</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3,00</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71437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2.290</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20638"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3,87</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r>
              <a:tr h="244475">
                <a:tc>
                  <a:txBody>
                    <a:bodyPr/>
                    <a:lstStyle/>
                    <a:p>
                      <a:pPr marL="44450" marR="0" lvl="0" indent="0" algn="l" defTabSz="914400" rtl="0" eaLnBrk="1" fontAlgn="base" latinLnBrk="0" hangingPunct="1">
                        <a:lnSpc>
                          <a:spcPct val="100000"/>
                        </a:lnSpc>
                        <a:spcBef>
                          <a:spcPts val="1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CÓRDOBA</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80962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1.777</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4,79</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71437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2.177</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20638"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5,87</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r>
              <a:tr h="244475">
                <a:tc>
                  <a:txBody>
                    <a:bodyPr/>
                    <a:lstStyle/>
                    <a:p>
                      <a:pPr marL="44450" marR="0" lvl="0" indent="0" algn="l" defTabSz="914400" rtl="0" eaLnBrk="1" fontAlgn="base" latinLnBrk="0" hangingPunct="1">
                        <a:lnSpc>
                          <a:spcPct val="100000"/>
                        </a:lnSpc>
                        <a:spcBef>
                          <a:spcPts val="1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GRANADA</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80962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2.053</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4,68</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71437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2.415</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20638"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5,50</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r>
              <a:tr h="244475">
                <a:tc>
                  <a:txBody>
                    <a:bodyPr/>
                    <a:lstStyle/>
                    <a:p>
                      <a:pPr marL="44450" marR="0" lvl="0" indent="0" algn="l" defTabSz="914400" rtl="0" eaLnBrk="1" fontAlgn="base" latinLnBrk="0" hangingPunct="1">
                        <a:lnSpc>
                          <a:spcPct val="100000"/>
                        </a:lnSpc>
                        <a:spcBef>
                          <a:spcPts val="1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HUELVA</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80962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1.236</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5,08</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71437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1.444</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20638"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5,94</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r>
              <a:tr h="244475">
                <a:tc>
                  <a:txBody>
                    <a:bodyPr/>
                    <a:lstStyle/>
                    <a:p>
                      <a:pPr marL="44450" marR="0" lvl="0" indent="0" algn="l" defTabSz="914400" rtl="0" eaLnBrk="1" fontAlgn="base" latinLnBrk="0" hangingPunct="1">
                        <a:lnSpc>
                          <a:spcPct val="100000"/>
                        </a:lnSpc>
                        <a:spcBef>
                          <a:spcPts val="1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JAÉN</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80962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1.712</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5,77</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71437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1.917</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20638"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6,46</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r>
              <a:tr h="244475">
                <a:tc>
                  <a:txBody>
                    <a:bodyPr/>
                    <a:lstStyle/>
                    <a:p>
                      <a:pPr marL="44450" marR="0" lvl="0" indent="0" algn="l" defTabSz="914400" rtl="0" eaLnBrk="1" fontAlgn="base" latinLnBrk="0" hangingPunct="1">
                        <a:lnSpc>
                          <a:spcPct val="100000"/>
                        </a:lnSpc>
                        <a:spcBef>
                          <a:spcPts val="1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MALAGA</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80962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2.764</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3,39</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71437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3.512</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c>
                  <a:txBody>
                    <a:bodyPr/>
                    <a:lstStyle/>
                    <a:p>
                      <a:pPr marL="20638"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4,31</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solidFill>
                      <a:srgbClr val="FFFFFF"/>
                    </a:solidFill>
                  </a:tcPr>
                </a:tc>
              </a:tr>
              <a:tr h="260350">
                <a:tc>
                  <a:txBody>
                    <a:bodyPr/>
                    <a:lstStyle/>
                    <a:p>
                      <a:pPr marL="44450" marR="0" lvl="0" indent="0" algn="l" defTabSz="914400" rtl="0" eaLnBrk="1" fontAlgn="base" latinLnBrk="0" hangingPunct="1">
                        <a:lnSpc>
                          <a:spcPct val="100000"/>
                        </a:lnSpc>
                        <a:spcBef>
                          <a:spcPts val="1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SEVILLA</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80962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2.836</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3,00</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714375" marR="0" lvl="0" indent="0"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3.288</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20638" marR="0" lvl="0" indent="0" algn="ctr" defTabSz="914400" rtl="0" eaLnBrk="1" fontAlgn="base" latinLnBrk="0" hangingPunct="1">
                        <a:lnSpc>
                          <a:spcPct val="100000"/>
                        </a:lnSpc>
                        <a:spcBef>
                          <a:spcPts val="88"/>
                        </a:spcBef>
                        <a:spcAft>
                          <a:spcPct val="0"/>
                        </a:spcAft>
                        <a:buClrTx/>
                        <a:buSzTx/>
                        <a:buFontTx/>
                        <a:buNone/>
                        <a:tabLst/>
                      </a:pPr>
                      <a:r>
                        <a:rPr kumimoji="0" lang="en-US" sz="1200" b="0" i="0" u="none" strike="noStrike" cap="none" normalizeH="0" baseline="0" smtClean="0">
                          <a:ln>
                            <a:noFill/>
                          </a:ln>
                          <a:solidFill>
                            <a:srgbClr val="616161"/>
                          </a:solidFill>
                          <a:effectLst/>
                          <a:latin typeface="Arial" charset="0"/>
                          <a:cs typeface="Arial" charset="0"/>
                        </a:rPr>
                        <a:t>3,48</a:t>
                      </a:r>
                      <a:endParaRPr kumimoji="0" lang="en-US" sz="12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a:noFill/>
                    </a:lnB>
                    <a:lnTlToBr>
                      <a:noFill/>
                    </a:lnTlToBr>
                    <a:lnBlToTr>
                      <a:noFill/>
                    </a:lnBlToTr>
                    <a:noFill/>
                  </a:tcPr>
                </a:tc>
              </a:tr>
              <a:tr h="339725">
                <a:tc>
                  <a:txBody>
                    <a:bodyPr/>
                    <a:lstStyle/>
                    <a:p>
                      <a:pPr marL="44450" marR="0" lvl="0" indent="0" algn="l" defTabSz="914400" rtl="0" eaLnBrk="1" fontAlgn="base" latinLnBrk="0" hangingPunct="1">
                        <a:lnSpc>
                          <a:spcPct val="100000"/>
                        </a:lnSpc>
                        <a:spcBef>
                          <a:spcPts val="163"/>
                        </a:spcBef>
                        <a:spcAft>
                          <a:spcPct val="0"/>
                        </a:spcAft>
                        <a:buClrTx/>
                        <a:buSzTx/>
                        <a:buFontTx/>
                        <a:buNone/>
                        <a:tabLst/>
                      </a:pPr>
                      <a:r>
                        <a:rPr kumimoji="0" lang="en-US" sz="1800" b="1" i="0" u="none" strike="noStrike" cap="none" normalizeH="0" baseline="0" smtClean="0">
                          <a:ln>
                            <a:noFill/>
                          </a:ln>
                          <a:solidFill>
                            <a:srgbClr val="5C5C5C"/>
                          </a:solidFill>
                          <a:effectLst/>
                          <a:latin typeface="Arial" charset="0"/>
                          <a:cs typeface="Arial" charset="0"/>
                        </a:rPr>
                        <a:t>ANDALUCÍA</a:t>
                      </a:r>
                      <a:endParaRPr kumimoji="0" lang="en-US" sz="18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w="19050" cap="flat" cmpd="sng" algn="ctr">
                      <a:solidFill>
                        <a:srgbClr val="77923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75"/>
                        </a:spcBef>
                        <a:spcAft>
                          <a:spcPct val="0"/>
                        </a:spcAft>
                        <a:buClrTx/>
                        <a:buSzTx/>
                        <a:buFontTx/>
                        <a:buNone/>
                        <a:tabLst/>
                      </a:pPr>
                      <a:r>
                        <a:rPr kumimoji="0" lang="en-US" sz="1800" b="1" i="0" u="none" strike="noStrike" cap="none" normalizeH="0" baseline="0" smtClean="0">
                          <a:ln>
                            <a:noFill/>
                          </a:ln>
                          <a:solidFill>
                            <a:srgbClr val="7E7E7E"/>
                          </a:solidFill>
                          <a:effectLst/>
                          <a:latin typeface="Arial" charset="0"/>
                          <a:cs typeface="Arial" charset="0"/>
                        </a:rPr>
                        <a:t>15.408</a:t>
                      </a:r>
                      <a:endParaRPr kumimoji="0" lang="en-US" sz="18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w="19050" cap="flat" cmpd="sng" algn="ctr">
                      <a:solidFill>
                        <a:srgbClr val="77923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00"/>
                        </a:spcBef>
                        <a:spcAft>
                          <a:spcPct val="0"/>
                        </a:spcAft>
                        <a:buClrTx/>
                        <a:buSzTx/>
                        <a:buFontTx/>
                        <a:buNone/>
                        <a:tabLst/>
                      </a:pPr>
                      <a:r>
                        <a:rPr kumimoji="0" lang="en-US" sz="1800" b="1" i="0" u="none" strike="noStrike" cap="none" normalizeH="0" baseline="0" smtClean="0">
                          <a:ln>
                            <a:noFill/>
                          </a:ln>
                          <a:solidFill>
                            <a:srgbClr val="7E7E7E"/>
                          </a:solidFill>
                          <a:effectLst/>
                          <a:latin typeface="Arial" charset="0"/>
                          <a:cs typeface="Arial" charset="0"/>
                        </a:rPr>
                        <a:t>3,81</a:t>
                      </a:r>
                      <a:endParaRPr kumimoji="0" lang="en-US" sz="18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w="19050" cap="flat" cmpd="sng" algn="ctr">
                      <a:solidFill>
                        <a:srgbClr val="77923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75"/>
                        </a:spcBef>
                        <a:spcAft>
                          <a:spcPct val="0"/>
                        </a:spcAft>
                        <a:buClrTx/>
                        <a:buSzTx/>
                        <a:buFontTx/>
                        <a:buNone/>
                        <a:tabLst/>
                      </a:pPr>
                      <a:r>
                        <a:rPr kumimoji="0" lang="en-US" sz="1800" b="1" i="0" u="none" strike="noStrike" cap="none" normalizeH="0" baseline="0" smtClean="0">
                          <a:ln>
                            <a:noFill/>
                          </a:ln>
                          <a:solidFill>
                            <a:srgbClr val="7E7E7E"/>
                          </a:solidFill>
                          <a:effectLst/>
                          <a:latin typeface="Arial" charset="0"/>
                          <a:cs typeface="Arial" charset="0"/>
                        </a:rPr>
                        <a:t>18.586</a:t>
                      </a:r>
                      <a:endParaRPr kumimoji="0" lang="en-US" sz="18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w="19050" cap="flat" cmpd="sng" algn="ctr">
                      <a:solidFill>
                        <a:srgbClr val="77923B"/>
                      </a:solidFill>
                      <a:prstDash val="solid"/>
                      <a:round/>
                      <a:headEnd type="none" w="med" len="med"/>
                      <a:tailEnd type="none" w="med" len="med"/>
                    </a:lnB>
                    <a:lnTlToBr>
                      <a:noFill/>
                    </a:lnTlToBr>
                    <a:lnBlToTr>
                      <a:noFill/>
                    </a:lnBlToTr>
                    <a:noFill/>
                  </a:tcPr>
                </a:tc>
                <a:tc>
                  <a:txBody>
                    <a:bodyPr/>
                    <a:lstStyle/>
                    <a:p>
                      <a:pPr marL="20638" marR="0" lvl="0" indent="0" algn="ctr" defTabSz="914400" rtl="0" eaLnBrk="1" fontAlgn="base" latinLnBrk="0" hangingPunct="1">
                        <a:lnSpc>
                          <a:spcPct val="100000"/>
                        </a:lnSpc>
                        <a:spcBef>
                          <a:spcPts val="100"/>
                        </a:spcBef>
                        <a:spcAft>
                          <a:spcPct val="0"/>
                        </a:spcAft>
                        <a:buClrTx/>
                        <a:buSzTx/>
                        <a:buFontTx/>
                        <a:buNone/>
                        <a:tabLst/>
                      </a:pPr>
                      <a:r>
                        <a:rPr kumimoji="0" lang="en-US" sz="1800" b="1" i="0" u="none" strike="noStrike" cap="none" normalizeH="0" baseline="0" smtClean="0">
                          <a:ln>
                            <a:noFill/>
                          </a:ln>
                          <a:solidFill>
                            <a:srgbClr val="7E7E7E"/>
                          </a:solidFill>
                          <a:effectLst/>
                          <a:latin typeface="Arial" charset="0"/>
                          <a:cs typeface="Arial" charset="0"/>
                        </a:rPr>
                        <a:t>4,60</a:t>
                      </a:r>
                      <a:endParaRPr kumimoji="0" lang="en-US" sz="1800" b="0" i="0" u="none" strike="noStrike" cap="none" normalizeH="0" baseline="0" smtClean="0">
                        <a:ln>
                          <a:noFill/>
                        </a:ln>
                        <a:solidFill>
                          <a:schemeClr val="tx1"/>
                        </a:solidFill>
                        <a:effectLst/>
                        <a:latin typeface="Arial" charset="0"/>
                        <a:cs typeface="Arial" charset="0"/>
                      </a:endParaRPr>
                    </a:p>
                  </a:txBody>
                  <a:tcPr marL="0" marR="0" marT="0" marB="0" horzOverflow="overflow">
                    <a:lnL>
                      <a:noFill/>
                    </a:lnL>
                    <a:lnR>
                      <a:noFill/>
                    </a:lnR>
                    <a:lnT>
                      <a:noFill/>
                    </a:lnT>
                    <a:lnB w="19050" cap="flat" cmpd="sng" algn="ctr">
                      <a:solidFill>
                        <a:srgbClr val="77923B"/>
                      </a:solidFill>
                      <a:prstDash val="solid"/>
                      <a:round/>
                      <a:headEnd type="none" w="med" len="med"/>
                      <a:tailEnd type="none" w="med" len="med"/>
                    </a:lnB>
                    <a:lnTlToBr>
                      <a:noFill/>
                    </a:lnTlToBr>
                    <a:lnBlToTr>
                      <a:noFill/>
                    </a:lnBlToTr>
                    <a:noFill/>
                  </a:tcPr>
                </a:tc>
              </a:tr>
            </a:tbl>
          </a:graphicData>
        </a:graphic>
      </p:graphicFrame>
      <p:sp>
        <p:nvSpPr>
          <p:cNvPr id="50" name="object 50"/>
          <p:cNvSpPr txBox="1"/>
          <p:nvPr/>
        </p:nvSpPr>
        <p:spPr>
          <a:xfrm>
            <a:off x="1122363" y="5070475"/>
            <a:ext cx="4835525" cy="838200"/>
          </a:xfrm>
          <a:prstGeom prst="rect">
            <a:avLst/>
          </a:prstGeom>
        </p:spPr>
        <p:txBody>
          <a:bodyPr lIns="0" tIns="0" rIns="0" bIns="0">
            <a:spAutoFit/>
          </a:bodyPr>
          <a:lstStyle/>
          <a:p>
            <a:pPr marL="12700" fontAlgn="auto">
              <a:spcBef>
                <a:spcPts val="0"/>
              </a:spcBef>
              <a:spcAft>
                <a:spcPts val="0"/>
              </a:spcAft>
              <a:defRPr/>
            </a:pPr>
            <a:r>
              <a:rPr lang="en-GB" sz="1200" spc="-85">
                <a:solidFill>
                  <a:srgbClr val="7E7E7E"/>
                </a:solidFill>
                <a:latin typeface="Arial"/>
                <a:cs typeface="Arial"/>
              </a:rPr>
              <a:t>* S</a:t>
            </a:r>
            <a:r>
              <a:rPr lang="en-GB" sz="1200" spc="-105">
                <a:solidFill>
                  <a:srgbClr val="7E7E7E"/>
                </a:solidFill>
                <a:latin typeface="Arial"/>
                <a:cs typeface="Arial"/>
              </a:rPr>
              <a:t>ource: Andalucía Statisttics Insti tute. </a:t>
            </a:r>
            <a:r>
              <a:rPr lang="en-GB" sz="1200" spc="-125">
                <a:solidFill>
                  <a:srgbClr val="7E7E7E"/>
                </a:solidFill>
                <a:latin typeface="Arial"/>
                <a:cs typeface="Arial"/>
              </a:rPr>
              <a:t>Third  trimester</a:t>
            </a:r>
            <a:r>
              <a:rPr lang="en-GB" sz="1200" spc="-110">
                <a:solidFill>
                  <a:srgbClr val="7E7E7E"/>
                </a:solidFill>
                <a:latin typeface="Arial"/>
                <a:cs typeface="Arial"/>
              </a:rPr>
              <a:t>2015.</a:t>
            </a:r>
            <a:endParaRPr lang="en-GB" sz="1200">
              <a:latin typeface="Arial"/>
              <a:cs typeface="Arial"/>
            </a:endParaRPr>
          </a:p>
          <a:p>
            <a:pPr fontAlgn="auto">
              <a:spcBef>
                <a:spcPts val="0"/>
              </a:spcBef>
              <a:spcAft>
                <a:spcPts val="0"/>
              </a:spcAft>
              <a:defRPr/>
            </a:pPr>
            <a:endParaRPr lang="en-GB" sz="1200">
              <a:latin typeface="Times New Roman"/>
              <a:cs typeface="Times New Roman"/>
            </a:endParaRPr>
          </a:p>
          <a:p>
            <a:pPr fontAlgn="auto">
              <a:spcBef>
                <a:spcPts val="35"/>
              </a:spcBef>
              <a:spcAft>
                <a:spcPts val="0"/>
              </a:spcAft>
              <a:defRPr/>
            </a:pPr>
            <a:endParaRPr lang="en-GB" sz="1250">
              <a:latin typeface="Times New Roman"/>
              <a:cs typeface="Times New Roman"/>
            </a:endParaRPr>
          </a:p>
          <a:p>
            <a:pPr marL="1703705" fontAlgn="auto">
              <a:spcBef>
                <a:spcPts val="0"/>
              </a:spcBef>
              <a:spcAft>
                <a:spcPts val="0"/>
              </a:spcAft>
              <a:defRPr/>
            </a:pPr>
            <a:r>
              <a:rPr lang="en-GB" sz="1600" spc="-5">
                <a:solidFill>
                  <a:srgbClr val="7E7E7E"/>
                </a:solidFill>
                <a:latin typeface="Arial"/>
                <a:cs typeface="Arial"/>
              </a:rPr>
              <a:t>Foreseen investment</a:t>
            </a:r>
            <a:r>
              <a:rPr lang="en-GB" b="1">
                <a:solidFill>
                  <a:srgbClr val="7E7E7E"/>
                </a:solidFill>
                <a:latin typeface="Arial"/>
                <a:cs typeface="Arial"/>
              </a:rPr>
              <a:t>: </a:t>
            </a:r>
            <a:r>
              <a:rPr lang="en-GB" b="1" spc="-5">
                <a:solidFill>
                  <a:srgbClr val="555555"/>
                </a:solidFill>
                <a:latin typeface="Arial"/>
                <a:cs typeface="Arial"/>
              </a:rPr>
              <a:t>168,9 </a:t>
            </a:r>
            <a:r>
              <a:rPr lang="en-GB" b="1">
                <a:solidFill>
                  <a:srgbClr val="555555"/>
                </a:solidFill>
                <a:latin typeface="Arial"/>
                <a:cs typeface="Arial"/>
              </a:rPr>
              <a:t>M</a:t>
            </a:r>
            <a:r>
              <a:rPr lang="en-GB" b="1" spc="-55">
                <a:solidFill>
                  <a:srgbClr val="555555"/>
                </a:solidFill>
                <a:latin typeface="Arial"/>
                <a:cs typeface="Arial"/>
              </a:rPr>
              <a:t> </a:t>
            </a:r>
            <a:r>
              <a:rPr lang="en-GB" b="1" spc="-5">
                <a:solidFill>
                  <a:srgbClr val="555555"/>
                </a:solidFill>
                <a:latin typeface="Arial"/>
                <a:cs typeface="Arial"/>
              </a:rPr>
              <a:t>€</a:t>
            </a:r>
            <a:endParaRPr lang="en-GB">
              <a:latin typeface="Arial"/>
              <a:cs typeface="Arial"/>
            </a:endParaRPr>
          </a:p>
        </p:txBody>
      </p:sp>
      <p:sp>
        <p:nvSpPr>
          <p:cNvPr id="51" name="object 51"/>
          <p:cNvSpPr txBox="1"/>
          <p:nvPr/>
        </p:nvSpPr>
        <p:spPr>
          <a:xfrm>
            <a:off x="1050925" y="1236663"/>
            <a:ext cx="6818313" cy="698500"/>
          </a:xfrm>
          <a:prstGeom prst="rect">
            <a:avLst/>
          </a:prstGeom>
        </p:spPr>
        <p:txBody>
          <a:bodyPr lIns="0" tIns="0" rIns="0" bIns="0">
            <a:spAutoFit/>
          </a:bodyPr>
          <a:lstStyle/>
          <a:p>
            <a:pPr marL="12700" fontAlgn="auto">
              <a:spcBef>
                <a:spcPts val="0"/>
              </a:spcBef>
              <a:spcAft>
                <a:spcPts val="0"/>
              </a:spcAft>
              <a:defRPr/>
            </a:pPr>
            <a:r>
              <a:rPr lang="en-GB" b="1" spc="-10">
                <a:solidFill>
                  <a:srgbClr val="77923B"/>
                </a:solidFill>
                <a:latin typeface="Arial"/>
                <a:cs typeface="Arial"/>
              </a:rPr>
              <a:t>BUSINESS AND EMPLOYMENT GENERATION</a:t>
            </a:r>
            <a:endParaRPr lang="en-GB">
              <a:latin typeface="Arial"/>
              <a:cs typeface="Arial"/>
            </a:endParaRPr>
          </a:p>
          <a:p>
            <a:pPr marL="19050" fontAlgn="auto">
              <a:spcBef>
                <a:spcPts val="1555"/>
              </a:spcBef>
              <a:spcAft>
                <a:spcPts val="0"/>
              </a:spcAft>
              <a:defRPr/>
            </a:pPr>
            <a:r>
              <a:rPr lang="en-GB" sz="1400" b="1" spc="-175">
                <a:solidFill>
                  <a:srgbClr val="808080"/>
                </a:solidFill>
                <a:latin typeface="Arial"/>
                <a:cs typeface="Arial"/>
              </a:rPr>
              <a:t>Business  and   employment   creation   related    to    working   population</a:t>
            </a:r>
            <a:r>
              <a:rPr lang="en-GB" sz="1400" b="1" spc="-105">
                <a:solidFill>
                  <a:srgbClr val="808080"/>
                </a:solidFill>
                <a:latin typeface="Trebuchet MS"/>
                <a:cs typeface="Trebuchet MS"/>
              </a:rPr>
              <a:t>*</a:t>
            </a:r>
            <a:r>
              <a:rPr lang="en-GB" sz="1400" b="1" spc="-114">
                <a:solidFill>
                  <a:srgbClr val="808080"/>
                </a:solidFill>
                <a:latin typeface="Trebuchet MS"/>
                <a:cs typeface="Trebuchet MS"/>
              </a:rPr>
              <a:t> </a:t>
            </a:r>
            <a:r>
              <a:rPr lang="en-GB" sz="1400" b="1" spc="-190">
                <a:solidFill>
                  <a:srgbClr val="808080"/>
                </a:solidFill>
                <a:latin typeface="Trebuchet MS"/>
                <a:cs typeface="Trebuchet MS"/>
              </a:rPr>
              <a:t>(‰)</a:t>
            </a:r>
            <a:endParaRPr lang="en-GB" sz="1400">
              <a:latin typeface="Trebuchet MS"/>
              <a:cs typeface="Trebuchet MS"/>
            </a:endParaRPr>
          </a:p>
        </p:txBody>
      </p:sp>
      <p:sp>
        <p:nvSpPr>
          <p:cNvPr id="24679" name="object 52"/>
          <p:cNvSpPr>
            <a:spLocks noChangeArrowheads="1"/>
          </p:cNvSpPr>
          <p:nvPr/>
        </p:nvSpPr>
        <p:spPr bwMode="auto">
          <a:xfrm>
            <a:off x="1042988" y="5940425"/>
            <a:ext cx="3600450" cy="512763"/>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330575" y="1827213"/>
            <a:ext cx="2384425" cy="277812"/>
          </a:xfrm>
          <a:prstGeom prst="rect">
            <a:avLst/>
          </a:prstGeom>
        </p:spPr>
        <p:txBody>
          <a:bodyPr lIns="0" tIns="0" rIns="0" bIns="0">
            <a:spAutoFit/>
          </a:bodyPr>
          <a:lstStyle/>
          <a:p>
            <a:pPr marL="12700" fontAlgn="auto">
              <a:spcBef>
                <a:spcPts val="0"/>
              </a:spcBef>
              <a:spcAft>
                <a:spcPts val="0"/>
              </a:spcAft>
              <a:defRPr/>
            </a:pPr>
            <a:r>
              <a:rPr lang="en-GB" b="1" spc="-170">
                <a:solidFill>
                  <a:srgbClr val="5C5C5C"/>
                </a:solidFill>
                <a:latin typeface="Arial"/>
                <a:cs typeface="Arial"/>
              </a:rPr>
              <a:t>15.408 </a:t>
            </a:r>
            <a:r>
              <a:rPr lang="en-GB" spc="-185">
                <a:solidFill>
                  <a:srgbClr val="7E7E7E"/>
                </a:solidFill>
                <a:latin typeface="Arial"/>
                <a:cs typeface="Arial"/>
              </a:rPr>
              <a:t> companies created</a:t>
            </a:r>
            <a:endParaRPr lang="en-GB">
              <a:latin typeface="Arial"/>
              <a:cs typeface="Arial"/>
            </a:endParaRPr>
          </a:p>
        </p:txBody>
      </p:sp>
      <p:sp>
        <p:nvSpPr>
          <p:cNvPr id="25602" name="object 3"/>
          <p:cNvSpPr>
            <a:spLocks noChangeArrowheads="1"/>
          </p:cNvSpPr>
          <p:nvPr/>
        </p:nvSpPr>
        <p:spPr bwMode="auto">
          <a:xfrm>
            <a:off x="709613" y="3792538"/>
            <a:ext cx="1846262" cy="1147762"/>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5603" name="object 4"/>
          <p:cNvSpPr>
            <a:spLocks/>
          </p:cNvSpPr>
          <p:nvPr/>
        </p:nvSpPr>
        <p:spPr bwMode="auto">
          <a:xfrm>
            <a:off x="757238" y="3987800"/>
            <a:ext cx="171450" cy="882650"/>
          </a:xfrm>
          <a:custGeom>
            <a:avLst/>
            <a:gdLst/>
            <a:ahLst/>
            <a:cxnLst>
              <a:cxn ang="0">
                <a:pos x="0" y="882650"/>
              </a:cxn>
              <a:cxn ang="0">
                <a:pos x="169621" y="882650"/>
              </a:cxn>
              <a:cxn ang="0">
                <a:pos x="169621" y="0"/>
              </a:cxn>
              <a:cxn ang="0">
                <a:pos x="0" y="0"/>
              </a:cxn>
              <a:cxn ang="0">
                <a:pos x="0" y="882650"/>
              </a:cxn>
            </a:cxnLst>
            <a:rect l="0" t="0" r="r" b="b"/>
            <a:pathLst>
              <a:path w="170180" h="882650">
                <a:moveTo>
                  <a:pt x="0" y="882650"/>
                </a:moveTo>
                <a:lnTo>
                  <a:pt x="169621" y="882650"/>
                </a:lnTo>
                <a:lnTo>
                  <a:pt x="169621" y="0"/>
                </a:lnTo>
                <a:lnTo>
                  <a:pt x="0" y="0"/>
                </a:lnTo>
                <a:lnTo>
                  <a:pt x="0" y="882650"/>
                </a:lnTo>
                <a:close/>
              </a:path>
            </a:pathLst>
          </a:custGeom>
          <a:solidFill>
            <a:srgbClr val="77923B"/>
          </a:solidFill>
          <a:ln w="9525">
            <a:noFill/>
            <a:round/>
            <a:headEnd/>
            <a:tailEnd/>
          </a:ln>
        </p:spPr>
        <p:txBody>
          <a:bodyPr lIns="0" tIns="0" rIns="0" bIns="0"/>
          <a:lstStyle/>
          <a:p>
            <a:endParaRPr lang="en-US"/>
          </a:p>
        </p:txBody>
      </p:sp>
      <p:sp>
        <p:nvSpPr>
          <p:cNvPr id="25604" name="object 5"/>
          <p:cNvSpPr>
            <a:spLocks/>
          </p:cNvSpPr>
          <p:nvPr/>
        </p:nvSpPr>
        <p:spPr bwMode="auto">
          <a:xfrm>
            <a:off x="757238" y="3817938"/>
            <a:ext cx="1752600" cy="169862"/>
          </a:xfrm>
          <a:custGeom>
            <a:avLst/>
            <a:gdLst/>
            <a:ahLst/>
            <a:cxnLst>
              <a:cxn ang="0">
                <a:pos x="0" y="170179"/>
              </a:cxn>
              <a:cxn ang="0">
                <a:pos x="1750923" y="170179"/>
              </a:cxn>
              <a:cxn ang="0">
                <a:pos x="1750923" y="0"/>
              </a:cxn>
              <a:cxn ang="0">
                <a:pos x="0" y="0"/>
              </a:cxn>
              <a:cxn ang="0">
                <a:pos x="0" y="170179"/>
              </a:cxn>
            </a:cxnLst>
            <a:rect l="0" t="0" r="r" b="b"/>
            <a:pathLst>
              <a:path w="1751330" h="170179">
                <a:moveTo>
                  <a:pt x="0" y="170179"/>
                </a:moveTo>
                <a:lnTo>
                  <a:pt x="1750923" y="170179"/>
                </a:lnTo>
                <a:lnTo>
                  <a:pt x="1750923" y="0"/>
                </a:lnTo>
                <a:lnTo>
                  <a:pt x="0" y="0"/>
                </a:lnTo>
                <a:lnTo>
                  <a:pt x="0" y="170179"/>
                </a:lnTo>
                <a:close/>
              </a:path>
            </a:pathLst>
          </a:custGeom>
          <a:solidFill>
            <a:srgbClr val="77923B"/>
          </a:solidFill>
          <a:ln w="9525">
            <a:noFill/>
            <a:round/>
            <a:headEnd/>
            <a:tailEnd/>
          </a:ln>
        </p:spPr>
        <p:txBody>
          <a:bodyPr lIns="0" tIns="0" rIns="0" bIns="0"/>
          <a:lstStyle/>
          <a:p>
            <a:endParaRPr lang="en-US"/>
          </a:p>
        </p:txBody>
      </p:sp>
      <p:sp>
        <p:nvSpPr>
          <p:cNvPr id="25605" name="object 6"/>
          <p:cNvSpPr>
            <a:spLocks/>
          </p:cNvSpPr>
          <p:nvPr/>
        </p:nvSpPr>
        <p:spPr bwMode="auto">
          <a:xfrm>
            <a:off x="757238" y="3817938"/>
            <a:ext cx="1752600" cy="1052512"/>
          </a:xfrm>
          <a:custGeom>
            <a:avLst/>
            <a:gdLst/>
            <a:ahLst/>
            <a:cxnLst>
              <a:cxn ang="0">
                <a:pos x="1750923" y="0"/>
              </a:cxn>
              <a:cxn ang="0">
                <a:pos x="1750923" y="169544"/>
              </a:cxn>
              <a:cxn ang="0">
                <a:pos x="169621" y="169544"/>
              </a:cxn>
              <a:cxn ang="0">
                <a:pos x="169621" y="1052195"/>
              </a:cxn>
              <a:cxn ang="0">
                <a:pos x="0" y="1052195"/>
              </a:cxn>
              <a:cxn ang="0">
                <a:pos x="0" y="0"/>
              </a:cxn>
              <a:cxn ang="0">
                <a:pos x="1750923" y="0"/>
              </a:cxn>
            </a:cxnLst>
            <a:rect l="0" t="0" r="r" b="b"/>
            <a:pathLst>
              <a:path w="1751330" h="1052195">
                <a:moveTo>
                  <a:pt x="1750923" y="0"/>
                </a:moveTo>
                <a:lnTo>
                  <a:pt x="1750923" y="169544"/>
                </a:lnTo>
                <a:lnTo>
                  <a:pt x="169621" y="169544"/>
                </a:lnTo>
                <a:lnTo>
                  <a:pt x="169621" y="1052195"/>
                </a:lnTo>
                <a:lnTo>
                  <a:pt x="0" y="1052195"/>
                </a:lnTo>
                <a:lnTo>
                  <a:pt x="0" y="0"/>
                </a:lnTo>
                <a:lnTo>
                  <a:pt x="1750923" y="0"/>
                </a:lnTo>
                <a:close/>
              </a:path>
            </a:pathLst>
          </a:custGeom>
          <a:noFill/>
          <a:ln w="9525">
            <a:solidFill>
              <a:srgbClr val="9BBA58"/>
            </a:solidFill>
            <a:round/>
            <a:headEnd/>
            <a:tailEnd/>
          </a:ln>
        </p:spPr>
        <p:txBody>
          <a:bodyPr lIns="0" tIns="0" rIns="0" bIns="0"/>
          <a:lstStyle/>
          <a:p>
            <a:endParaRPr lang="en-US"/>
          </a:p>
        </p:txBody>
      </p:sp>
      <p:sp>
        <p:nvSpPr>
          <p:cNvPr id="7" name="object 7"/>
          <p:cNvSpPr txBox="1"/>
          <p:nvPr/>
        </p:nvSpPr>
        <p:spPr>
          <a:xfrm>
            <a:off x="1046163" y="4029075"/>
            <a:ext cx="1108075" cy="666750"/>
          </a:xfrm>
          <a:prstGeom prst="rect">
            <a:avLst/>
          </a:prstGeom>
        </p:spPr>
        <p:txBody>
          <a:bodyPr lIns="0" tIns="0" rIns="0" bIns="0">
            <a:spAutoFit/>
          </a:bodyPr>
          <a:lstStyle/>
          <a:p>
            <a:pPr marL="12700" fontAlgn="auto">
              <a:lnSpc>
                <a:spcPts val="2570"/>
              </a:lnSpc>
              <a:spcBef>
                <a:spcPts val="0"/>
              </a:spcBef>
              <a:spcAft>
                <a:spcPts val="0"/>
              </a:spcAft>
              <a:defRPr/>
            </a:pPr>
            <a:r>
              <a:rPr lang="en-GB" sz="2300" spc="-235">
                <a:solidFill>
                  <a:srgbClr val="585858"/>
                </a:solidFill>
                <a:latin typeface="Arial"/>
                <a:cs typeface="Arial"/>
              </a:rPr>
              <a:t>Social Economy</a:t>
            </a:r>
            <a:r>
              <a:rPr lang="en-GB" sz="2300" spc="-190">
                <a:solidFill>
                  <a:srgbClr val="585858"/>
                </a:solidFill>
                <a:latin typeface="Arial"/>
                <a:cs typeface="Arial"/>
              </a:rPr>
              <a:t>l</a:t>
            </a:r>
            <a:endParaRPr lang="en-GB" sz="2300">
              <a:latin typeface="Arial"/>
              <a:cs typeface="Arial"/>
            </a:endParaRPr>
          </a:p>
        </p:txBody>
      </p:sp>
      <p:sp>
        <p:nvSpPr>
          <p:cNvPr id="25607" name="object 8"/>
          <p:cNvSpPr>
            <a:spLocks noChangeArrowheads="1"/>
          </p:cNvSpPr>
          <p:nvPr/>
        </p:nvSpPr>
        <p:spPr bwMode="auto">
          <a:xfrm>
            <a:off x="2166938" y="3314700"/>
            <a:ext cx="393700" cy="393700"/>
          </a:xfrm>
          <a:prstGeom prst="rect">
            <a:avLst/>
          </a:prstGeom>
          <a:blipFill dpi="0" rotWithShape="1">
            <a:blip r:embed="rId3"/>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5608" name="object 9"/>
          <p:cNvSpPr>
            <a:spLocks/>
          </p:cNvSpPr>
          <p:nvPr/>
        </p:nvSpPr>
        <p:spPr bwMode="auto">
          <a:xfrm>
            <a:off x="2214563" y="3340100"/>
            <a:ext cx="298450" cy="298450"/>
          </a:xfrm>
          <a:custGeom>
            <a:avLst/>
            <a:gdLst/>
            <a:ahLst/>
            <a:cxnLst>
              <a:cxn ang="0">
                <a:pos x="298323" y="0"/>
              </a:cxn>
              <a:cxn ang="0">
                <a:pos x="0" y="298323"/>
              </a:cxn>
              <a:cxn ang="0">
                <a:pos x="298323" y="298323"/>
              </a:cxn>
              <a:cxn ang="0">
                <a:pos x="298323" y="0"/>
              </a:cxn>
            </a:cxnLst>
            <a:rect l="0" t="0" r="r" b="b"/>
            <a:pathLst>
              <a:path w="298450" h="298450">
                <a:moveTo>
                  <a:pt x="298323" y="0"/>
                </a:moveTo>
                <a:lnTo>
                  <a:pt x="0" y="298323"/>
                </a:lnTo>
                <a:lnTo>
                  <a:pt x="298323" y="298323"/>
                </a:lnTo>
                <a:lnTo>
                  <a:pt x="298323" y="0"/>
                </a:lnTo>
                <a:close/>
              </a:path>
            </a:pathLst>
          </a:custGeom>
          <a:solidFill>
            <a:srgbClr val="77923B"/>
          </a:solidFill>
          <a:ln w="9525">
            <a:noFill/>
            <a:round/>
            <a:headEnd/>
            <a:tailEnd/>
          </a:ln>
        </p:spPr>
        <p:txBody>
          <a:bodyPr lIns="0" tIns="0" rIns="0" bIns="0"/>
          <a:lstStyle/>
          <a:p>
            <a:endParaRPr lang="en-US"/>
          </a:p>
        </p:txBody>
      </p:sp>
      <p:sp>
        <p:nvSpPr>
          <p:cNvPr id="25609" name="object 10"/>
          <p:cNvSpPr>
            <a:spLocks/>
          </p:cNvSpPr>
          <p:nvPr/>
        </p:nvSpPr>
        <p:spPr bwMode="auto">
          <a:xfrm>
            <a:off x="2214563" y="3340100"/>
            <a:ext cx="298450" cy="298450"/>
          </a:xfrm>
          <a:custGeom>
            <a:avLst/>
            <a:gdLst/>
            <a:ahLst/>
            <a:cxnLst>
              <a:cxn ang="0">
                <a:pos x="0" y="298323"/>
              </a:cxn>
              <a:cxn ang="0">
                <a:pos x="298323" y="0"/>
              </a:cxn>
              <a:cxn ang="0">
                <a:pos x="298323" y="298323"/>
              </a:cxn>
              <a:cxn ang="0">
                <a:pos x="0" y="298323"/>
              </a:cxn>
            </a:cxnLst>
            <a:rect l="0" t="0" r="r" b="b"/>
            <a:pathLst>
              <a:path w="298450" h="298450">
                <a:moveTo>
                  <a:pt x="0" y="298323"/>
                </a:moveTo>
                <a:lnTo>
                  <a:pt x="298323" y="0"/>
                </a:lnTo>
                <a:lnTo>
                  <a:pt x="298323" y="298323"/>
                </a:lnTo>
                <a:lnTo>
                  <a:pt x="0" y="298323"/>
                </a:lnTo>
                <a:close/>
              </a:path>
            </a:pathLst>
          </a:custGeom>
          <a:noFill/>
          <a:ln w="9525">
            <a:solidFill>
              <a:srgbClr val="77923B"/>
            </a:solidFill>
            <a:round/>
            <a:headEnd/>
            <a:tailEnd/>
          </a:ln>
        </p:spPr>
        <p:txBody>
          <a:bodyPr lIns="0" tIns="0" rIns="0" bIns="0"/>
          <a:lstStyle/>
          <a:p>
            <a:endParaRPr lang="en-US"/>
          </a:p>
        </p:txBody>
      </p:sp>
      <p:sp>
        <p:nvSpPr>
          <p:cNvPr id="25610" name="object 11"/>
          <p:cNvSpPr>
            <a:spLocks noChangeArrowheads="1"/>
          </p:cNvSpPr>
          <p:nvPr/>
        </p:nvSpPr>
        <p:spPr bwMode="auto">
          <a:xfrm>
            <a:off x="2646363" y="3314700"/>
            <a:ext cx="1844675" cy="1147763"/>
          </a:xfrm>
          <a:prstGeom prst="rect">
            <a:avLst/>
          </a:prstGeom>
          <a:blipFill dpi="0" rotWithShape="1">
            <a:blip r:embed="rId4"/>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5611" name="object 12"/>
          <p:cNvSpPr>
            <a:spLocks/>
          </p:cNvSpPr>
          <p:nvPr/>
        </p:nvSpPr>
        <p:spPr bwMode="auto">
          <a:xfrm>
            <a:off x="2692400" y="3508375"/>
            <a:ext cx="171450" cy="882650"/>
          </a:xfrm>
          <a:custGeom>
            <a:avLst/>
            <a:gdLst/>
            <a:ahLst/>
            <a:cxnLst>
              <a:cxn ang="0">
                <a:pos x="0" y="882649"/>
              </a:cxn>
              <a:cxn ang="0">
                <a:pos x="169671" y="882649"/>
              </a:cxn>
              <a:cxn ang="0">
                <a:pos x="169671" y="0"/>
              </a:cxn>
              <a:cxn ang="0">
                <a:pos x="0" y="0"/>
              </a:cxn>
              <a:cxn ang="0">
                <a:pos x="0" y="882649"/>
              </a:cxn>
            </a:cxnLst>
            <a:rect l="0" t="0" r="r" b="b"/>
            <a:pathLst>
              <a:path w="170180" h="882650">
                <a:moveTo>
                  <a:pt x="0" y="882649"/>
                </a:moveTo>
                <a:lnTo>
                  <a:pt x="169671" y="882649"/>
                </a:lnTo>
                <a:lnTo>
                  <a:pt x="169671" y="0"/>
                </a:lnTo>
                <a:lnTo>
                  <a:pt x="0" y="0"/>
                </a:lnTo>
                <a:lnTo>
                  <a:pt x="0" y="882649"/>
                </a:lnTo>
                <a:close/>
              </a:path>
            </a:pathLst>
          </a:custGeom>
          <a:solidFill>
            <a:srgbClr val="77923B"/>
          </a:solidFill>
          <a:ln w="9525">
            <a:noFill/>
            <a:round/>
            <a:headEnd/>
            <a:tailEnd/>
          </a:ln>
        </p:spPr>
        <p:txBody>
          <a:bodyPr lIns="0" tIns="0" rIns="0" bIns="0"/>
          <a:lstStyle/>
          <a:p>
            <a:endParaRPr lang="en-US"/>
          </a:p>
        </p:txBody>
      </p:sp>
      <p:sp>
        <p:nvSpPr>
          <p:cNvPr id="25612" name="object 13"/>
          <p:cNvSpPr>
            <a:spLocks/>
          </p:cNvSpPr>
          <p:nvPr/>
        </p:nvSpPr>
        <p:spPr bwMode="auto">
          <a:xfrm>
            <a:off x="2692400" y="3338513"/>
            <a:ext cx="1752600" cy="169862"/>
          </a:xfrm>
          <a:custGeom>
            <a:avLst/>
            <a:gdLst/>
            <a:ahLst/>
            <a:cxnLst>
              <a:cxn ang="0">
                <a:pos x="0" y="170180"/>
              </a:cxn>
              <a:cxn ang="0">
                <a:pos x="1750949" y="170180"/>
              </a:cxn>
              <a:cxn ang="0">
                <a:pos x="1750949" y="0"/>
              </a:cxn>
              <a:cxn ang="0">
                <a:pos x="0" y="0"/>
              </a:cxn>
              <a:cxn ang="0">
                <a:pos x="0" y="170180"/>
              </a:cxn>
            </a:cxnLst>
            <a:rect l="0" t="0" r="r" b="b"/>
            <a:pathLst>
              <a:path w="1751329" h="170179">
                <a:moveTo>
                  <a:pt x="0" y="170180"/>
                </a:moveTo>
                <a:lnTo>
                  <a:pt x="1750949" y="170180"/>
                </a:lnTo>
                <a:lnTo>
                  <a:pt x="1750949" y="0"/>
                </a:lnTo>
                <a:lnTo>
                  <a:pt x="0" y="0"/>
                </a:lnTo>
                <a:lnTo>
                  <a:pt x="0" y="170180"/>
                </a:lnTo>
                <a:close/>
              </a:path>
            </a:pathLst>
          </a:custGeom>
          <a:solidFill>
            <a:srgbClr val="77923B"/>
          </a:solidFill>
          <a:ln w="9525">
            <a:noFill/>
            <a:round/>
            <a:headEnd/>
            <a:tailEnd/>
          </a:ln>
        </p:spPr>
        <p:txBody>
          <a:bodyPr lIns="0" tIns="0" rIns="0" bIns="0"/>
          <a:lstStyle/>
          <a:p>
            <a:endParaRPr lang="en-US"/>
          </a:p>
        </p:txBody>
      </p:sp>
      <p:sp>
        <p:nvSpPr>
          <p:cNvPr id="25613" name="object 14"/>
          <p:cNvSpPr>
            <a:spLocks/>
          </p:cNvSpPr>
          <p:nvPr/>
        </p:nvSpPr>
        <p:spPr bwMode="auto">
          <a:xfrm>
            <a:off x="2692400" y="3338513"/>
            <a:ext cx="1752600" cy="1052512"/>
          </a:xfrm>
          <a:custGeom>
            <a:avLst/>
            <a:gdLst/>
            <a:ahLst/>
            <a:cxnLst>
              <a:cxn ang="0">
                <a:pos x="1750949" y="0"/>
              </a:cxn>
              <a:cxn ang="0">
                <a:pos x="1750949" y="169545"/>
              </a:cxn>
              <a:cxn ang="0">
                <a:pos x="169671" y="169545"/>
              </a:cxn>
              <a:cxn ang="0">
                <a:pos x="169671" y="1052322"/>
              </a:cxn>
              <a:cxn ang="0">
                <a:pos x="0" y="1052322"/>
              </a:cxn>
              <a:cxn ang="0">
                <a:pos x="0" y="0"/>
              </a:cxn>
              <a:cxn ang="0">
                <a:pos x="1750949" y="0"/>
              </a:cxn>
            </a:cxnLst>
            <a:rect l="0" t="0" r="r" b="b"/>
            <a:pathLst>
              <a:path w="1751329" h="1052829">
                <a:moveTo>
                  <a:pt x="1750949" y="0"/>
                </a:moveTo>
                <a:lnTo>
                  <a:pt x="1750949" y="169545"/>
                </a:lnTo>
                <a:lnTo>
                  <a:pt x="169671" y="169545"/>
                </a:lnTo>
                <a:lnTo>
                  <a:pt x="169671" y="1052322"/>
                </a:lnTo>
                <a:lnTo>
                  <a:pt x="0" y="1052322"/>
                </a:lnTo>
                <a:lnTo>
                  <a:pt x="0" y="0"/>
                </a:lnTo>
                <a:lnTo>
                  <a:pt x="1750949" y="0"/>
                </a:lnTo>
                <a:close/>
              </a:path>
            </a:pathLst>
          </a:custGeom>
          <a:noFill/>
          <a:ln w="9525">
            <a:solidFill>
              <a:srgbClr val="9BBA58"/>
            </a:solidFill>
            <a:round/>
            <a:headEnd/>
            <a:tailEnd/>
          </a:ln>
        </p:spPr>
        <p:txBody>
          <a:bodyPr lIns="0" tIns="0" rIns="0" bIns="0"/>
          <a:lstStyle/>
          <a:p>
            <a:endParaRPr lang="en-US"/>
          </a:p>
        </p:txBody>
      </p:sp>
      <p:sp>
        <p:nvSpPr>
          <p:cNvPr id="15" name="object 15"/>
          <p:cNvSpPr txBox="1"/>
          <p:nvPr/>
        </p:nvSpPr>
        <p:spPr>
          <a:xfrm>
            <a:off x="2990850" y="3600450"/>
            <a:ext cx="1428750" cy="615950"/>
          </a:xfrm>
          <a:prstGeom prst="rect">
            <a:avLst/>
          </a:prstGeom>
        </p:spPr>
        <p:txBody>
          <a:bodyPr lIns="0" tIns="0" rIns="0" bIns="0">
            <a:spAutoFit/>
          </a:bodyPr>
          <a:lstStyle/>
          <a:p>
            <a:pPr marL="12700">
              <a:lnSpc>
                <a:spcPts val="2375"/>
              </a:lnSpc>
            </a:pPr>
            <a:r>
              <a:rPr lang="en-GB" sz="2300">
                <a:solidFill>
                  <a:srgbClr val="585858"/>
                </a:solidFill>
                <a:cs typeface="Arial" charset="0"/>
              </a:rPr>
              <a:t>Other legal forms</a:t>
            </a:r>
            <a:endParaRPr lang="en-GB" sz="2300">
              <a:cs typeface="Arial" charset="0"/>
            </a:endParaRPr>
          </a:p>
        </p:txBody>
      </p:sp>
      <p:sp>
        <p:nvSpPr>
          <p:cNvPr id="25615" name="object 16"/>
          <p:cNvSpPr>
            <a:spLocks noChangeArrowheads="1"/>
          </p:cNvSpPr>
          <p:nvPr/>
        </p:nvSpPr>
        <p:spPr bwMode="auto">
          <a:xfrm>
            <a:off x="4100513" y="2836863"/>
            <a:ext cx="393700" cy="392112"/>
          </a:xfrm>
          <a:prstGeom prst="rect">
            <a:avLst/>
          </a:prstGeom>
          <a:blipFill dpi="0" rotWithShape="1">
            <a:blip r:embed="rId5"/>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5616" name="object 17"/>
          <p:cNvSpPr>
            <a:spLocks/>
          </p:cNvSpPr>
          <p:nvPr/>
        </p:nvSpPr>
        <p:spPr bwMode="auto">
          <a:xfrm>
            <a:off x="4149725" y="2860675"/>
            <a:ext cx="298450" cy="298450"/>
          </a:xfrm>
          <a:custGeom>
            <a:avLst/>
            <a:gdLst/>
            <a:ahLst/>
            <a:cxnLst>
              <a:cxn ang="0">
                <a:pos x="298323" y="0"/>
              </a:cxn>
              <a:cxn ang="0">
                <a:pos x="0" y="298196"/>
              </a:cxn>
              <a:cxn ang="0">
                <a:pos x="298323" y="298196"/>
              </a:cxn>
              <a:cxn ang="0">
                <a:pos x="298323" y="0"/>
              </a:cxn>
            </a:cxnLst>
            <a:rect l="0" t="0" r="r" b="b"/>
            <a:pathLst>
              <a:path w="298450" h="298450">
                <a:moveTo>
                  <a:pt x="298323" y="0"/>
                </a:moveTo>
                <a:lnTo>
                  <a:pt x="0" y="298196"/>
                </a:lnTo>
                <a:lnTo>
                  <a:pt x="298323" y="298196"/>
                </a:lnTo>
                <a:lnTo>
                  <a:pt x="298323" y="0"/>
                </a:lnTo>
                <a:close/>
              </a:path>
            </a:pathLst>
          </a:custGeom>
          <a:solidFill>
            <a:srgbClr val="77923B"/>
          </a:solidFill>
          <a:ln w="9525">
            <a:noFill/>
            <a:round/>
            <a:headEnd/>
            <a:tailEnd/>
          </a:ln>
        </p:spPr>
        <p:txBody>
          <a:bodyPr lIns="0" tIns="0" rIns="0" bIns="0"/>
          <a:lstStyle/>
          <a:p>
            <a:endParaRPr lang="en-US"/>
          </a:p>
        </p:txBody>
      </p:sp>
      <p:sp>
        <p:nvSpPr>
          <p:cNvPr id="25617" name="object 18"/>
          <p:cNvSpPr>
            <a:spLocks/>
          </p:cNvSpPr>
          <p:nvPr/>
        </p:nvSpPr>
        <p:spPr bwMode="auto">
          <a:xfrm>
            <a:off x="4149725" y="2860675"/>
            <a:ext cx="298450" cy="298450"/>
          </a:xfrm>
          <a:custGeom>
            <a:avLst/>
            <a:gdLst/>
            <a:ahLst/>
            <a:cxnLst>
              <a:cxn ang="0">
                <a:pos x="0" y="298196"/>
              </a:cxn>
              <a:cxn ang="0">
                <a:pos x="298323" y="0"/>
              </a:cxn>
              <a:cxn ang="0">
                <a:pos x="298323" y="298196"/>
              </a:cxn>
              <a:cxn ang="0">
                <a:pos x="0" y="298196"/>
              </a:cxn>
            </a:cxnLst>
            <a:rect l="0" t="0" r="r" b="b"/>
            <a:pathLst>
              <a:path w="298450" h="298450">
                <a:moveTo>
                  <a:pt x="0" y="298196"/>
                </a:moveTo>
                <a:lnTo>
                  <a:pt x="298323" y="0"/>
                </a:lnTo>
                <a:lnTo>
                  <a:pt x="298323" y="298196"/>
                </a:lnTo>
                <a:lnTo>
                  <a:pt x="0" y="298196"/>
                </a:lnTo>
                <a:close/>
              </a:path>
            </a:pathLst>
          </a:custGeom>
          <a:noFill/>
          <a:ln w="9525">
            <a:solidFill>
              <a:srgbClr val="77923B"/>
            </a:solidFill>
            <a:round/>
            <a:headEnd/>
            <a:tailEnd/>
          </a:ln>
        </p:spPr>
        <p:txBody>
          <a:bodyPr lIns="0" tIns="0" rIns="0" bIns="0"/>
          <a:lstStyle/>
          <a:p>
            <a:endParaRPr lang="en-US"/>
          </a:p>
        </p:txBody>
      </p:sp>
      <p:sp>
        <p:nvSpPr>
          <p:cNvPr id="25618" name="object 19"/>
          <p:cNvSpPr>
            <a:spLocks noChangeArrowheads="1"/>
          </p:cNvSpPr>
          <p:nvPr/>
        </p:nvSpPr>
        <p:spPr bwMode="auto">
          <a:xfrm>
            <a:off x="4581525" y="2836863"/>
            <a:ext cx="1844675" cy="1144587"/>
          </a:xfrm>
          <a:prstGeom prst="rect">
            <a:avLst/>
          </a:prstGeom>
          <a:blipFill dpi="0" rotWithShape="1">
            <a:blip r:embed="rId6"/>
            <a:srcRect/>
            <a:stretch>
              <a:fillRect/>
            </a:stretch>
          </a:blipFill>
          <a:ln w="9525">
            <a:noFill/>
            <a:miter lim="800000"/>
            <a:headEnd/>
            <a:tailEnd/>
          </a:ln>
        </p:spPr>
        <p:txBody>
          <a:bodyPr lIns="0" tIns="0" rIns="0" bIns="0"/>
          <a:lstStyle/>
          <a:p>
            <a:endParaRPr lang="en-GB">
              <a:latin typeface="Calibri" pitchFamily="34" charset="0"/>
            </a:endParaRPr>
          </a:p>
        </p:txBody>
      </p:sp>
      <p:sp>
        <p:nvSpPr>
          <p:cNvPr id="25619" name="object 20"/>
          <p:cNvSpPr>
            <a:spLocks/>
          </p:cNvSpPr>
          <p:nvPr/>
        </p:nvSpPr>
        <p:spPr bwMode="auto">
          <a:xfrm>
            <a:off x="4627563" y="3030538"/>
            <a:ext cx="169862" cy="882650"/>
          </a:xfrm>
          <a:custGeom>
            <a:avLst/>
            <a:gdLst/>
            <a:ahLst/>
            <a:cxnLst>
              <a:cxn ang="0">
                <a:pos x="0" y="882650"/>
              </a:cxn>
              <a:cxn ang="0">
                <a:pos x="169544" y="882650"/>
              </a:cxn>
              <a:cxn ang="0">
                <a:pos x="169544" y="0"/>
              </a:cxn>
              <a:cxn ang="0">
                <a:pos x="0" y="0"/>
              </a:cxn>
              <a:cxn ang="0">
                <a:pos x="0" y="882650"/>
              </a:cxn>
            </a:cxnLst>
            <a:rect l="0" t="0" r="r" b="b"/>
            <a:pathLst>
              <a:path w="169545" h="882650">
                <a:moveTo>
                  <a:pt x="0" y="882650"/>
                </a:moveTo>
                <a:lnTo>
                  <a:pt x="169544" y="882650"/>
                </a:lnTo>
                <a:lnTo>
                  <a:pt x="169544" y="0"/>
                </a:lnTo>
                <a:lnTo>
                  <a:pt x="0" y="0"/>
                </a:lnTo>
                <a:lnTo>
                  <a:pt x="0" y="882650"/>
                </a:lnTo>
                <a:close/>
              </a:path>
            </a:pathLst>
          </a:custGeom>
          <a:solidFill>
            <a:srgbClr val="77923B"/>
          </a:solidFill>
          <a:ln w="9525">
            <a:noFill/>
            <a:round/>
            <a:headEnd/>
            <a:tailEnd/>
          </a:ln>
        </p:spPr>
        <p:txBody>
          <a:bodyPr lIns="0" tIns="0" rIns="0" bIns="0"/>
          <a:lstStyle/>
          <a:p>
            <a:endParaRPr lang="en-US"/>
          </a:p>
        </p:txBody>
      </p:sp>
      <p:sp>
        <p:nvSpPr>
          <p:cNvPr id="25620" name="object 21"/>
          <p:cNvSpPr>
            <a:spLocks/>
          </p:cNvSpPr>
          <p:nvPr/>
        </p:nvSpPr>
        <p:spPr bwMode="auto">
          <a:xfrm>
            <a:off x="4627563" y="2860675"/>
            <a:ext cx="1752600" cy="169863"/>
          </a:xfrm>
          <a:custGeom>
            <a:avLst/>
            <a:gdLst/>
            <a:ahLst/>
            <a:cxnLst>
              <a:cxn ang="0">
                <a:pos x="0" y="170179"/>
              </a:cxn>
              <a:cxn ang="0">
                <a:pos x="1750822" y="170179"/>
              </a:cxn>
              <a:cxn ang="0">
                <a:pos x="1750822" y="0"/>
              </a:cxn>
              <a:cxn ang="0">
                <a:pos x="0" y="0"/>
              </a:cxn>
              <a:cxn ang="0">
                <a:pos x="0" y="170179"/>
              </a:cxn>
            </a:cxnLst>
            <a:rect l="0" t="0" r="r" b="b"/>
            <a:pathLst>
              <a:path w="1751329" h="170180">
                <a:moveTo>
                  <a:pt x="0" y="170179"/>
                </a:moveTo>
                <a:lnTo>
                  <a:pt x="1750822" y="170179"/>
                </a:lnTo>
                <a:lnTo>
                  <a:pt x="1750822" y="0"/>
                </a:lnTo>
                <a:lnTo>
                  <a:pt x="0" y="0"/>
                </a:lnTo>
                <a:lnTo>
                  <a:pt x="0" y="170179"/>
                </a:lnTo>
                <a:close/>
              </a:path>
            </a:pathLst>
          </a:custGeom>
          <a:solidFill>
            <a:srgbClr val="77923B"/>
          </a:solidFill>
          <a:ln w="9525">
            <a:noFill/>
            <a:round/>
            <a:headEnd/>
            <a:tailEnd/>
          </a:ln>
        </p:spPr>
        <p:txBody>
          <a:bodyPr lIns="0" tIns="0" rIns="0" bIns="0"/>
          <a:lstStyle/>
          <a:p>
            <a:endParaRPr lang="en-US"/>
          </a:p>
        </p:txBody>
      </p:sp>
      <p:sp>
        <p:nvSpPr>
          <p:cNvPr id="25621" name="object 22"/>
          <p:cNvSpPr>
            <a:spLocks/>
          </p:cNvSpPr>
          <p:nvPr/>
        </p:nvSpPr>
        <p:spPr bwMode="auto">
          <a:xfrm>
            <a:off x="4627563" y="2860675"/>
            <a:ext cx="1752600" cy="1050925"/>
          </a:xfrm>
          <a:custGeom>
            <a:avLst/>
            <a:gdLst/>
            <a:ahLst/>
            <a:cxnLst>
              <a:cxn ang="0">
                <a:pos x="1750822" y="0"/>
              </a:cxn>
              <a:cxn ang="0">
                <a:pos x="1750822" y="169545"/>
              </a:cxn>
              <a:cxn ang="0">
                <a:pos x="169544" y="169545"/>
              </a:cxn>
              <a:cxn ang="0">
                <a:pos x="169544" y="1052195"/>
              </a:cxn>
              <a:cxn ang="0">
                <a:pos x="0" y="1052195"/>
              </a:cxn>
              <a:cxn ang="0">
                <a:pos x="0" y="0"/>
              </a:cxn>
              <a:cxn ang="0">
                <a:pos x="1750822" y="0"/>
              </a:cxn>
            </a:cxnLst>
            <a:rect l="0" t="0" r="r" b="b"/>
            <a:pathLst>
              <a:path w="1751329" h="1052195">
                <a:moveTo>
                  <a:pt x="1750822" y="0"/>
                </a:moveTo>
                <a:lnTo>
                  <a:pt x="1750822" y="169545"/>
                </a:lnTo>
                <a:lnTo>
                  <a:pt x="169544" y="169545"/>
                </a:lnTo>
                <a:lnTo>
                  <a:pt x="169544" y="1052195"/>
                </a:lnTo>
                <a:lnTo>
                  <a:pt x="0" y="1052195"/>
                </a:lnTo>
                <a:lnTo>
                  <a:pt x="0" y="0"/>
                </a:lnTo>
                <a:lnTo>
                  <a:pt x="1750822" y="0"/>
                </a:lnTo>
                <a:close/>
              </a:path>
            </a:pathLst>
          </a:custGeom>
          <a:noFill/>
          <a:ln w="9525">
            <a:solidFill>
              <a:srgbClr val="9BBA58"/>
            </a:solidFill>
            <a:round/>
            <a:headEnd/>
            <a:tailEnd/>
          </a:ln>
        </p:spPr>
        <p:txBody>
          <a:bodyPr lIns="0" tIns="0" rIns="0" bIns="0"/>
          <a:lstStyle/>
          <a:p>
            <a:endParaRPr lang="en-US"/>
          </a:p>
        </p:txBody>
      </p:sp>
      <p:sp>
        <p:nvSpPr>
          <p:cNvPr id="23" name="object 23"/>
          <p:cNvSpPr txBox="1"/>
          <p:nvPr/>
        </p:nvSpPr>
        <p:spPr>
          <a:xfrm>
            <a:off x="4868863" y="3121025"/>
            <a:ext cx="1282700" cy="615950"/>
          </a:xfrm>
          <a:prstGeom prst="rect">
            <a:avLst/>
          </a:prstGeom>
        </p:spPr>
        <p:txBody>
          <a:bodyPr lIns="0" tIns="0" rIns="0" bIns="0">
            <a:spAutoFit/>
          </a:bodyPr>
          <a:lstStyle/>
          <a:p>
            <a:pPr marL="23813" indent="-12700">
              <a:lnSpc>
                <a:spcPts val="2375"/>
              </a:lnSpc>
            </a:pPr>
            <a:r>
              <a:rPr lang="en-GB" sz="2300">
                <a:solidFill>
                  <a:srgbClr val="585858"/>
                </a:solidFill>
                <a:cs typeface="Arial" charset="0"/>
              </a:rPr>
              <a:t>Limited Companies</a:t>
            </a:r>
            <a:endParaRPr lang="en-GB" sz="2300">
              <a:cs typeface="Arial" charset="0"/>
            </a:endParaRPr>
          </a:p>
        </p:txBody>
      </p:sp>
      <p:sp>
        <p:nvSpPr>
          <p:cNvPr id="25623" name="object 24"/>
          <p:cNvSpPr>
            <a:spLocks noChangeArrowheads="1"/>
          </p:cNvSpPr>
          <p:nvPr/>
        </p:nvSpPr>
        <p:spPr bwMode="auto">
          <a:xfrm>
            <a:off x="6037263" y="2357438"/>
            <a:ext cx="392112" cy="393700"/>
          </a:xfrm>
          <a:prstGeom prst="rect">
            <a:avLst/>
          </a:prstGeom>
          <a:blipFill dpi="0" rotWithShape="1">
            <a:blip r:embed="rId7"/>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5624" name="object 25"/>
          <p:cNvSpPr>
            <a:spLocks/>
          </p:cNvSpPr>
          <p:nvPr/>
        </p:nvSpPr>
        <p:spPr bwMode="auto">
          <a:xfrm>
            <a:off x="6084888" y="2381250"/>
            <a:ext cx="298450" cy="298450"/>
          </a:xfrm>
          <a:custGeom>
            <a:avLst/>
            <a:gdLst/>
            <a:ahLst/>
            <a:cxnLst>
              <a:cxn ang="0">
                <a:pos x="298196" y="0"/>
              </a:cxn>
              <a:cxn ang="0">
                <a:pos x="0" y="298322"/>
              </a:cxn>
              <a:cxn ang="0">
                <a:pos x="298196" y="298322"/>
              </a:cxn>
              <a:cxn ang="0">
                <a:pos x="298196" y="0"/>
              </a:cxn>
            </a:cxnLst>
            <a:rect l="0" t="0" r="r" b="b"/>
            <a:pathLst>
              <a:path w="298450" h="298450">
                <a:moveTo>
                  <a:pt x="298196" y="0"/>
                </a:moveTo>
                <a:lnTo>
                  <a:pt x="0" y="298322"/>
                </a:lnTo>
                <a:lnTo>
                  <a:pt x="298196" y="298322"/>
                </a:lnTo>
                <a:lnTo>
                  <a:pt x="298196" y="0"/>
                </a:lnTo>
                <a:close/>
              </a:path>
            </a:pathLst>
          </a:custGeom>
          <a:solidFill>
            <a:srgbClr val="77923B"/>
          </a:solidFill>
          <a:ln w="9525">
            <a:noFill/>
            <a:round/>
            <a:headEnd/>
            <a:tailEnd/>
          </a:ln>
        </p:spPr>
        <p:txBody>
          <a:bodyPr lIns="0" tIns="0" rIns="0" bIns="0"/>
          <a:lstStyle/>
          <a:p>
            <a:endParaRPr lang="en-US"/>
          </a:p>
        </p:txBody>
      </p:sp>
      <p:sp>
        <p:nvSpPr>
          <p:cNvPr id="25625" name="object 26"/>
          <p:cNvSpPr>
            <a:spLocks/>
          </p:cNvSpPr>
          <p:nvPr/>
        </p:nvSpPr>
        <p:spPr bwMode="auto">
          <a:xfrm>
            <a:off x="6084888" y="2381250"/>
            <a:ext cx="298450" cy="298450"/>
          </a:xfrm>
          <a:custGeom>
            <a:avLst/>
            <a:gdLst/>
            <a:ahLst/>
            <a:cxnLst>
              <a:cxn ang="0">
                <a:pos x="0" y="298322"/>
              </a:cxn>
              <a:cxn ang="0">
                <a:pos x="298196" y="0"/>
              </a:cxn>
              <a:cxn ang="0">
                <a:pos x="298196" y="298322"/>
              </a:cxn>
              <a:cxn ang="0">
                <a:pos x="0" y="298322"/>
              </a:cxn>
            </a:cxnLst>
            <a:rect l="0" t="0" r="r" b="b"/>
            <a:pathLst>
              <a:path w="298450" h="298450">
                <a:moveTo>
                  <a:pt x="0" y="298322"/>
                </a:moveTo>
                <a:lnTo>
                  <a:pt x="298196" y="0"/>
                </a:lnTo>
                <a:lnTo>
                  <a:pt x="298196" y="298322"/>
                </a:lnTo>
                <a:lnTo>
                  <a:pt x="0" y="298322"/>
                </a:lnTo>
                <a:close/>
              </a:path>
            </a:pathLst>
          </a:custGeom>
          <a:noFill/>
          <a:ln w="9525">
            <a:solidFill>
              <a:srgbClr val="77923B"/>
            </a:solidFill>
            <a:round/>
            <a:headEnd/>
            <a:tailEnd/>
          </a:ln>
        </p:spPr>
        <p:txBody>
          <a:bodyPr lIns="0" tIns="0" rIns="0" bIns="0"/>
          <a:lstStyle/>
          <a:p>
            <a:endParaRPr lang="en-US"/>
          </a:p>
        </p:txBody>
      </p:sp>
      <p:sp>
        <p:nvSpPr>
          <p:cNvPr id="25626" name="object 27"/>
          <p:cNvSpPr>
            <a:spLocks noChangeArrowheads="1"/>
          </p:cNvSpPr>
          <p:nvPr/>
        </p:nvSpPr>
        <p:spPr bwMode="auto">
          <a:xfrm>
            <a:off x="6516688" y="2355850"/>
            <a:ext cx="1846262" cy="1147763"/>
          </a:xfrm>
          <a:prstGeom prst="rect">
            <a:avLst/>
          </a:prstGeom>
          <a:blipFill dpi="0" rotWithShape="1">
            <a:blip r:embed="rId8"/>
            <a:srcRect/>
            <a:stretch>
              <a:fillRect/>
            </a:stretch>
          </a:blipFill>
          <a:ln w="9525">
            <a:noFill/>
            <a:miter lim="800000"/>
            <a:headEnd/>
            <a:tailEnd/>
          </a:ln>
        </p:spPr>
        <p:txBody>
          <a:bodyPr lIns="0" tIns="0" rIns="0" bIns="0"/>
          <a:lstStyle/>
          <a:p>
            <a:endParaRPr lang="en-GB">
              <a:latin typeface="Calibri" pitchFamily="34" charset="0"/>
            </a:endParaRPr>
          </a:p>
        </p:txBody>
      </p:sp>
      <p:sp>
        <p:nvSpPr>
          <p:cNvPr id="25627" name="object 28"/>
          <p:cNvSpPr>
            <a:spLocks/>
          </p:cNvSpPr>
          <p:nvPr/>
        </p:nvSpPr>
        <p:spPr bwMode="auto">
          <a:xfrm>
            <a:off x="6562725" y="2549525"/>
            <a:ext cx="171450" cy="884238"/>
          </a:xfrm>
          <a:custGeom>
            <a:avLst/>
            <a:gdLst/>
            <a:ahLst/>
            <a:cxnLst>
              <a:cxn ang="0">
                <a:pos x="0" y="883920"/>
              </a:cxn>
              <a:cxn ang="0">
                <a:pos x="169672" y="883920"/>
              </a:cxn>
              <a:cxn ang="0">
                <a:pos x="169672" y="0"/>
              </a:cxn>
              <a:cxn ang="0">
                <a:pos x="0" y="0"/>
              </a:cxn>
              <a:cxn ang="0">
                <a:pos x="0" y="883920"/>
              </a:cxn>
            </a:cxnLst>
            <a:rect l="0" t="0" r="r" b="b"/>
            <a:pathLst>
              <a:path w="170179" h="883920">
                <a:moveTo>
                  <a:pt x="0" y="883920"/>
                </a:moveTo>
                <a:lnTo>
                  <a:pt x="169672" y="883920"/>
                </a:lnTo>
                <a:lnTo>
                  <a:pt x="169672" y="0"/>
                </a:lnTo>
                <a:lnTo>
                  <a:pt x="0" y="0"/>
                </a:lnTo>
                <a:lnTo>
                  <a:pt x="0" y="883920"/>
                </a:lnTo>
                <a:close/>
              </a:path>
            </a:pathLst>
          </a:custGeom>
          <a:solidFill>
            <a:srgbClr val="77923B"/>
          </a:solidFill>
          <a:ln w="9525">
            <a:noFill/>
            <a:round/>
            <a:headEnd/>
            <a:tailEnd/>
          </a:ln>
        </p:spPr>
        <p:txBody>
          <a:bodyPr lIns="0" tIns="0" rIns="0" bIns="0"/>
          <a:lstStyle/>
          <a:p>
            <a:endParaRPr lang="en-US"/>
          </a:p>
        </p:txBody>
      </p:sp>
      <p:sp>
        <p:nvSpPr>
          <p:cNvPr id="25628" name="object 29"/>
          <p:cNvSpPr>
            <a:spLocks/>
          </p:cNvSpPr>
          <p:nvPr/>
        </p:nvSpPr>
        <p:spPr bwMode="auto">
          <a:xfrm>
            <a:off x="6562725" y="2381250"/>
            <a:ext cx="1752600" cy="168275"/>
          </a:xfrm>
          <a:custGeom>
            <a:avLst/>
            <a:gdLst/>
            <a:ahLst/>
            <a:cxnLst>
              <a:cxn ang="0">
                <a:pos x="0" y="168909"/>
              </a:cxn>
              <a:cxn ang="0">
                <a:pos x="1750949" y="168909"/>
              </a:cxn>
              <a:cxn ang="0">
                <a:pos x="1750949" y="0"/>
              </a:cxn>
              <a:cxn ang="0">
                <a:pos x="0" y="0"/>
              </a:cxn>
              <a:cxn ang="0">
                <a:pos x="0" y="168909"/>
              </a:cxn>
            </a:cxnLst>
            <a:rect l="0" t="0" r="r" b="b"/>
            <a:pathLst>
              <a:path w="1751329" h="168910">
                <a:moveTo>
                  <a:pt x="0" y="168909"/>
                </a:moveTo>
                <a:lnTo>
                  <a:pt x="1750949" y="168909"/>
                </a:lnTo>
                <a:lnTo>
                  <a:pt x="1750949" y="0"/>
                </a:lnTo>
                <a:lnTo>
                  <a:pt x="0" y="0"/>
                </a:lnTo>
                <a:lnTo>
                  <a:pt x="0" y="168909"/>
                </a:lnTo>
                <a:close/>
              </a:path>
            </a:pathLst>
          </a:custGeom>
          <a:solidFill>
            <a:srgbClr val="77923B"/>
          </a:solidFill>
          <a:ln w="9525">
            <a:noFill/>
            <a:round/>
            <a:headEnd/>
            <a:tailEnd/>
          </a:ln>
        </p:spPr>
        <p:txBody>
          <a:bodyPr lIns="0" tIns="0" rIns="0" bIns="0"/>
          <a:lstStyle/>
          <a:p>
            <a:endParaRPr lang="en-US"/>
          </a:p>
        </p:txBody>
      </p:sp>
      <p:sp>
        <p:nvSpPr>
          <p:cNvPr id="25629" name="object 30"/>
          <p:cNvSpPr>
            <a:spLocks/>
          </p:cNvSpPr>
          <p:nvPr/>
        </p:nvSpPr>
        <p:spPr bwMode="auto">
          <a:xfrm>
            <a:off x="6562725" y="2381250"/>
            <a:ext cx="1752600" cy="1052513"/>
          </a:xfrm>
          <a:custGeom>
            <a:avLst/>
            <a:gdLst/>
            <a:ahLst/>
            <a:cxnLst>
              <a:cxn ang="0">
                <a:pos x="1750949" y="0"/>
              </a:cxn>
              <a:cxn ang="0">
                <a:pos x="1750949" y="169544"/>
              </a:cxn>
              <a:cxn ang="0">
                <a:pos x="169672" y="169544"/>
              </a:cxn>
              <a:cxn ang="0">
                <a:pos x="169672" y="1052322"/>
              </a:cxn>
              <a:cxn ang="0">
                <a:pos x="0" y="1052322"/>
              </a:cxn>
              <a:cxn ang="0">
                <a:pos x="0" y="0"/>
              </a:cxn>
              <a:cxn ang="0">
                <a:pos x="1750949" y="0"/>
              </a:cxn>
            </a:cxnLst>
            <a:rect l="0" t="0" r="r" b="b"/>
            <a:pathLst>
              <a:path w="1751329" h="1052829">
                <a:moveTo>
                  <a:pt x="1750949" y="0"/>
                </a:moveTo>
                <a:lnTo>
                  <a:pt x="1750949" y="169544"/>
                </a:lnTo>
                <a:lnTo>
                  <a:pt x="169672" y="169544"/>
                </a:lnTo>
                <a:lnTo>
                  <a:pt x="169672" y="1052322"/>
                </a:lnTo>
                <a:lnTo>
                  <a:pt x="0" y="1052322"/>
                </a:lnTo>
                <a:lnTo>
                  <a:pt x="0" y="0"/>
                </a:lnTo>
                <a:lnTo>
                  <a:pt x="1750949" y="0"/>
                </a:lnTo>
                <a:close/>
              </a:path>
            </a:pathLst>
          </a:custGeom>
          <a:noFill/>
          <a:ln w="9525">
            <a:solidFill>
              <a:srgbClr val="9BBA58"/>
            </a:solidFill>
            <a:round/>
            <a:headEnd/>
            <a:tailEnd/>
          </a:ln>
        </p:spPr>
        <p:txBody>
          <a:bodyPr lIns="0" tIns="0" rIns="0" bIns="0"/>
          <a:lstStyle/>
          <a:p>
            <a:endParaRPr lang="en-US"/>
          </a:p>
        </p:txBody>
      </p:sp>
      <p:sp>
        <p:nvSpPr>
          <p:cNvPr id="31" name="object 31"/>
          <p:cNvSpPr txBox="1"/>
          <p:nvPr/>
        </p:nvSpPr>
        <p:spPr>
          <a:xfrm>
            <a:off x="6756400" y="2592388"/>
            <a:ext cx="1854200" cy="333375"/>
          </a:xfrm>
          <a:prstGeom prst="rect">
            <a:avLst/>
          </a:prstGeom>
        </p:spPr>
        <p:txBody>
          <a:bodyPr lIns="0" tIns="0" rIns="0" bIns="0">
            <a:spAutoFit/>
          </a:bodyPr>
          <a:lstStyle/>
          <a:p>
            <a:pPr marL="12700" fontAlgn="auto">
              <a:lnSpc>
                <a:spcPts val="2570"/>
              </a:lnSpc>
              <a:spcBef>
                <a:spcPts val="0"/>
              </a:spcBef>
              <a:spcAft>
                <a:spcPts val="0"/>
              </a:spcAft>
              <a:defRPr/>
            </a:pPr>
            <a:r>
              <a:rPr lang="en-GB" sz="2300" spc="-215" dirty="0">
                <a:solidFill>
                  <a:srgbClr val="585858"/>
                </a:solidFill>
                <a:latin typeface="Arial"/>
                <a:cs typeface="Arial"/>
              </a:rPr>
              <a:t>Self - employed</a:t>
            </a:r>
            <a:endParaRPr lang="en-GB" sz="2300" dirty="0">
              <a:latin typeface="Arial"/>
              <a:cs typeface="Arial"/>
            </a:endParaRPr>
          </a:p>
        </p:txBody>
      </p:sp>
      <p:sp>
        <p:nvSpPr>
          <p:cNvPr id="32" name="object 32"/>
          <p:cNvSpPr txBox="1"/>
          <p:nvPr/>
        </p:nvSpPr>
        <p:spPr>
          <a:xfrm>
            <a:off x="1266825" y="1308100"/>
            <a:ext cx="4600575" cy="277813"/>
          </a:xfrm>
          <a:prstGeom prst="rect">
            <a:avLst/>
          </a:prstGeom>
        </p:spPr>
        <p:txBody>
          <a:bodyPr lIns="0" tIns="0" rIns="0" bIns="0">
            <a:spAutoFit/>
          </a:bodyPr>
          <a:lstStyle/>
          <a:p>
            <a:pPr marL="12700" fontAlgn="auto">
              <a:spcBef>
                <a:spcPts val="0"/>
              </a:spcBef>
              <a:spcAft>
                <a:spcPts val="0"/>
              </a:spcAft>
              <a:defRPr/>
            </a:pPr>
            <a:r>
              <a:rPr lang="es-ES" b="1" spc="-10" dirty="0">
                <a:solidFill>
                  <a:srgbClr val="77923B"/>
                </a:solidFill>
                <a:latin typeface="Arial"/>
                <a:cs typeface="Arial"/>
              </a:rPr>
              <a:t>BUSINESS &amp; EMPLOYMENT CREATION</a:t>
            </a:r>
            <a:endParaRPr dirty="0">
              <a:latin typeface="Arial"/>
              <a:cs typeface="Arial"/>
            </a:endParaRPr>
          </a:p>
        </p:txBody>
      </p:sp>
      <p:sp>
        <p:nvSpPr>
          <p:cNvPr id="25632" name="object 33"/>
          <p:cNvSpPr>
            <a:spLocks noChangeArrowheads="1"/>
          </p:cNvSpPr>
          <p:nvPr/>
        </p:nvSpPr>
        <p:spPr bwMode="auto">
          <a:xfrm>
            <a:off x="1289050" y="3335338"/>
            <a:ext cx="590550" cy="455612"/>
          </a:xfrm>
          <a:prstGeom prst="rect">
            <a:avLst/>
          </a:prstGeom>
          <a:blipFill dpi="0" rotWithShape="1">
            <a:blip r:embed="rId9"/>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5633" name="object 34"/>
          <p:cNvSpPr>
            <a:spLocks noChangeArrowheads="1"/>
          </p:cNvSpPr>
          <p:nvPr/>
        </p:nvSpPr>
        <p:spPr bwMode="auto">
          <a:xfrm>
            <a:off x="1243013" y="3314700"/>
            <a:ext cx="722312" cy="427038"/>
          </a:xfrm>
          <a:prstGeom prst="rect">
            <a:avLst/>
          </a:prstGeom>
          <a:blipFill dpi="0" rotWithShape="1">
            <a:blip r:embed="rId10"/>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5" name="object 35"/>
          <p:cNvSpPr txBox="1"/>
          <p:nvPr/>
        </p:nvSpPr>
        <p:spPr>
          <a:xfrm>
            <a:off x="1331913" y="3355975"/>
            <a:ext cx="504825" cy="369888"/>
          </a:xfrm>
          <a:prstGeom prst="rect">
            <a:avLst/>
          </a:prstGeom>
          <a:solidFill>
            <a:srgbClr val="7E7E7E"/>
          </a:solidFill>
        </p:spPr>
        <p:txBody>
          <a:bodyPr lIns="0" tIns="41910" rIns="0" bIns="0">
            <a:spAutoFit/>
          </a:bodyPr>
          <a:lstStyle/>
          <a:p>
            <a:pPr marL="91440" fontAlgn="auto">
              <a:spcBef>
                <a:spcPts val="330"/>
              </a:spcBef>
              <a:spcAft>
                <a:spcPts val="0"/>
              </a:spcAft>
              <a:defRPr/>
            </a:pPr>
            <a:r>
              <a:rPr spc="-190" dirty="0">
                <a:solidFill>
                  <a:srgbClr val="FFFFFF"/>
                </a:solidFill>
                <a:latin typeface="Arial"/>
                <a:cs typeface="Arial"/>
              </a:rPr>
              <a:t>199</a:t>
            </a:r>
            <a:endParaRPr>
              <a:latin typeface="Arial"/>
              <a:cs typeface="Arial"/>
            </a:endParaRPr>
          </a:p>
        </p:txBody>
      </p:sp>
      <p:sp>
        <p:nvSpPr>
          <p:cNvPr id="25635" name="object 36"/>
          <p:cNvSpPr>
            <a:spLocks noChangeArrowheads="1"/>
          </p:cNvSpPr>
          <p:nvPr/>
        </p:nvSpPr>
        <p:spPr bwMode="auto">
          <a:xfrm>
            <a:off x="3305175" y="2832100"/>
            <a:ext cx="587375" cy="455613"/>
          </a:xfrm>
          <a:prstGeom prst="rect">
            <a:avLst/>
          </a:prstGeom>
          <a:blipFill dpi="0" rotWithShape="1">
            <a:blip r:embed="rId11"/>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5636" name="object 37"/>
          <p:cNvSpPr>
            <a:spLocks noChangeArrowheads="1"/>
          </p:cNvSpPr>
          <p:nvPr/>
        </p:nvSpPr>
        <p:spPr bwMode="auto">
          <a:xfrm>
            <a:off x="3259138" y="2809875"/>
            <a:ext cx="722312" cy="427038"/>
          </a:xfrm>
          <a:prstGeom prst="rect">
            <a:avLst/>
          </a:prstGeom>
          <a:blipFill dpi="0" rotWithShape="1">
            <a:blip r:embed="rId1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8" name="object 38"/>
          <p:cNvSpPr txBox="1"/>
          <p:nvPr/>
        </p:nvSpPr>
        <p:spPr>
          <a:xfrm>
            <a:off x="3348038" y="2851150"/>
            <a:ext cx="501650" cy="369888"/>
          </a:xfrm>
          <a:prstGeom prst="rect">
            <a:avLst/>
          </a:prstGeom>
          <a:solidFill>
            <a:srgbClr val="7E7E7E"/>
          </a:solidFill>
        </p:spPr>
        <p:txBody>
          <a:bodyPr lIns="0" tIns="41910" rIns="0" bIns="0">
            <a:spAutoFit/>
          </a:bodyPr>
          <a:lstStyle/>
          <a:p>
            <a:pPr marL="91440" fontAlgn="auto">
              <a:spcBef>
                <a:spcPts val="330"/>
              </a:spcBef>
              <a:spcAft>
                <a:spcPts val="0"/>
              </a:spcAft>
              <a:defRPr/>
            </a:pPr>
            <a:r>
              <a:rPr spc="-190" dirty="0">
                <a:solidFill>
                  <a:srgbClr val="FFFFFF"/>
                </a:solidFill>
                <a:latin typeface="Arial"/>
                <a:cs typeface="Arial"/>
              </a:rPr>
              <a:t>401</a:t>
            </a:r>
            <a:endParaRPr>
              <a:latin typeface="Arial"/>
              <a:cs typeface="Arial"/>
            </a:endParaRPr>
          </a:p>
        </p:txBody>
      </p:sp>
      <p:sp>
        <p:nvSpPr>
          <p:cNvPr id="25638" name="object 39"/>
          <p:cNvSpPr>
            <a:spLocks noChangeArrowheads="1"/>
          </p:cNvSpPr>
          <p:nvPr/>
        </p:nvSpPr>
        <p:spPr bwMode="auto">
          <a:xfrm>
            <a:off x="5033963" y="2328863"/>
            <a:ext cx="804862" cy="454025"/>
          </a:xfrm>
          <a:prstGeom prst="rect">
            <a:avLst/>
          </a:prstGeom>
          <a:blipFill dpi="0" rotWithShape="1">
            <a:blip r:embed="rId13"/>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5639" name="object 40"/>
          <p:cNvSpPr>
            <a:spLocks noChangeArrowheads="1"/>
          </p:cNvSpPr>
          <p:nvPr/>
        </p:nvSpPr>
        <p:spPr bwMode="auto">
          <a:xfrm>
            <a:off x="4987925" y="2306638"/>
            <a:ext cx="877888" cy="427037"/>
          </a:xfrm>
          <a:prstGeom prst="rect">
            <a:avLst/>
          </a:prstGeom>
          <a:blipFill dpi="0" rotWithShape="1">
            <a:blip r:embed="rId14"/>
            <a:srcRect/>
            <a:stretch>
              <a:fillRect/>
            </a:stretch>
          </a:blipFill>
          <a:ln w="9525">
            <a:noFill/>
            <a:miter lim="800000"/>
            <a:headEnd/>
            <a:tailEnd/>
          </a:ln>
        </p:spPr>
        <p:txBody>
          <a:bodyPr lIns="0" tIns="0" rIns="0" bIns="0"/>
          <a:lstStyle/>
          <a:p>
            <a:endParaRPr lang="en-US">
              <a:latin typeface="Calibri" pitchFamily="34" charset="0"/>
            </a:endParaRPr>
          </a:p>
        </p:txBody>
      </p:sp>
      <p:sp>
        <p:nvSpPr>
          <p:cNvPr id="41" name="object 41"/>
          <p:cNvSpPr txBox="1"/>
          <p:nvPr/>
        </p:nvSpPr>
        <p:spPr>
          <a:xfrm>
            <a:off x="5076825" y="2347913"/>
            <a:ext cx="719138" cy="369887"/>
          </a:xfrm>
          <a:prstGeom prst="rect">
            <a:avLst/>
          </a:prstGeom>
          <a:solidFill>
            <a:srgbClr val="7E7E7E"/>
          </a:solidFill>
        </p:spPr>
        <p:txBody>
          <a:bodyPr lIns="0" tIns="41275" rIns="0" bIns="0">
            <a:spAutoFit/>
          </a:bodyPr>
          <a:lstStyle/>
          <a:p>
            <a:pPr marL="92075" fontAlgn="auto">
              <a:spcBef>
                <a:spcPts val="325"/>
              </a:spcBef>
              <a:spcAft>
                <a:spcPts val="0"/>
              </a:spcAft>
              <a:defRPr/>
            </a:pPr>
            <a:r>
              <a:rPr spc="-170" dirty="0">
                <a:solidFill>
                  <a:srgbClr val="FFFFFF"/>
                </a:solidFill>
                <a:latin typeface="Arial"/>
                <a:cs typeface="Arial"/>
              </a:rPr>
              <a:t>1.561</a:t>
            </a:r>
            <a:endParaRPr>
              <a:latin typeface="Arial"/>
              <a:cs typeface="Arial"/>
            </a:endParaRPr>
          </a:p>
        </p:txBody>
      </p:sp>
      <p:sp>
        <p:nvSpPr>
          <p:cNvPr id="25641" name="object 42"/>
          <p:cNvSpPr>
            <a:spLocks noChangeArrowheads="1"/>
          </p:cNvSpPr>
          <p:nvPr/>
        </p:nvSpPr>
        <p:spPr bwMode="auto">
          <a:xfrm>
            <a:off x="7050088" y="1895475"/>
            <a:ext cx="877887" cy="455613"/>
          </a:xfrm>
          <a:prstGeom prst="rect">
            <a:avLst/>
          </a:prstGeom>
          <a:blipFill dpi="0" rotWithShape="1">
            <a:blip r:embed="rId15"/>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5642" name="object 43"/>
          <p:cNvSpPr>
            <a:spLocks noChangeArrowheads="1"/>
          </p:cNvSpPr>
          <p:nvPr/>
        </p:nvSpPr>
        <p:spPr bwMode="auto">
          <a:xfrm>
            <a:off x="7004050" y="1874838"/>
            <a:ext cx="981075" cy="427037"/>
          </a:xfrm>
          <a:prstGeom prst="rect">
            <a:avLst/>
          </a:prstGeom>
          <a:blipFill dpi="0" rotWithShape="1">
            <a:blip r:embed="rId16"/>
            <a:srcRect/>
            <a:stretch>
              <a:fillRect/>
            </a:stretch>
          </a:blipFill>
          <a:ln w="9525">
            <a:noFill/>
            <a:miter lim="800000"/>
            <a:headEnd/>
            <a:tailEnd/>
          </a:ln>
        </p:spPr>
        <p:txBody>
          <a:bodyPr lIns="0" tIns="0" rIns="0" bIns="0"/>
          <a:lstStyle/>
          <a:p>
            <a:endParaRPr lang="en-US">
              <a:latin typeface="Calibri" pitchFamily="34" charset="0"/>
            </a:endParaRPr>
          </a:p>
        </p:txBody>
      </p:sp>
      <p:sp>
        <p:nvSpPr>
          <p:cNvPr id="44" name="object 44"/>
          <p:cNvSpPr txBox="1"/>
          <p:nvPr/>
        </p:nvSpPr>
        <p:spPr>
          <a:xfrm>
            <a:off x="7092950" y="1916113"/>
            <a:ext cx="792163" cy="369887"/>
          </a:xfrm>
          <a:prstGeom prst="rect">
            <a:avLst/>
          </a:prstGeom>
          <a:solidFill>
            <a:srgbClr val="7E7E7E"/>
          </a:solidFill>
        </p:spPr>
        <p:txBody>
          <a:bodyPr lIns="0" tIns="41275" rIns="0" bIns="0">
            <a:spAutoFit/>
          </a:bodyPr>
          <a:lstStyle/>
          <a:p>
            <a:pPr marL="92075" fontAlgn="auto">
              <a:spcBef>
                <a:spcPts val="325"/>
              </a:spcBef>
              <a:spcAft>
                <a:spcPts val="0"/>
              </a:spcAft>
              <a:defRPr/>
            </a:pPr>
            <a:r>
              <a:rPr spc="-170" dirty="0">
                <a:solidFill>
                  <a:srgbClr val="FFFFFF"/>
                </a:solidFill>
                <a:latin typeface="Arial"/>
                <a:cs typeface="Arial"/>
              </a:rPr>
              <a:t>13.247</a:t>
            </a:r>
            <a:endParaRPr>
              <a:latin typeface="Arial"/>
              <a:cs typeface="Arial"/>
            </a:endParaRPr>
          </a:p>
        </p:txBody>
      </p:sp>
      <p:sp>
        <p:nvSpPr>
          <p:cNvPr id="25644" name="object 45"/>
          <p:cNvSpPr>
            <a:spLocks/>
          </p:cNvSpPr>
          <p:nvPr/>
        </p:nvSpPr>
        <p:spPr bwMode="auto">
          <a:xfrm>
            <a:off x="4000500" y="285750"/>
            <a:ext cx="4932363" cy="830263"/>
          </a:xfrm>
          <a:custGeom>
            <a:avLst/>
            <a:gdLst/>
            <a:ahLst/>
            <a:cxnLst>
              <a:cxn ang="0">
                <a:pos x="0" y="830262"/>
              </a:cxn>
              <a:cxn ang="0">
                <a:pos x="4932426" y="830262"/>
              </a:cxn>
              <a:cxn ang="0">
                <a:pos x="4932426" y="0"/>
              </a:cxn>
              <a:cxn ang="0">
                <a:pos x="0" y="0"/>
              </a:cxn>
              <a:cxn ang="0">
                <a:pos x="0" y="830262"/>
              </a:cxn>
            </a:cxnLst>
            <a:rect l="0" t="0" r="r" b="b"/>
            <a:pathLst>
              <a:path w="4932680" h="830580">
                <a:moveTo>
                  <a:pt x="0" y="830262"/>
                </a:moveTo>
                <a:lnTo>
                  <a:pt x="4932426" y="830262"/>
                </a:lnTo>
                <a:lnTo>
                  <a:pt x="4932426" y="0"/>
                </a:lnTo>
                <a:lnTo>
                  <a:pt x="0" y="0"/>
                </a:lnTo>
                <a:lnTo>
                  <a:pt x="0" y="830262"/>
                </a:lnTo>
                <a:close/>
              </a:path>
            </a:pathLst>
          </a:custGeom>
          <a:solidFill>
            <a:srgbClr val="FFFFFF"/>
          </a:solidFill>
          <a:ln w="9525">
            <a:noFill/>
            <a:round/>
            <a:headEnd/>
            <a:tailEnd/>
          </a:ln>
        </p:spPr>
        <p:txBody>
          <a:bodyPr lIns="0" tIns="0" rIns="0" bIns="0"/>
          <a:lstStyle/>
          <a:p>
            <a:endParaRPr lang="en-US"/>
          </a:p>
        </p:txBody>
      </p:sp>
      <p:sp>
        <p:nvSpPr>
          <p:cNvPr id="46" name="object 46"/>
          <p:cNvSpPr txBox="1">
            <a:spLocks noGrp="1"/>
          </p:cNvSpPr>
          <p:nvPr>
            <p:ph type="title"/>
          </p:nvPr>
        </p:nvSpPr>
        <p:spPr>
          <a:xfrm>
            <a:off x="5449888" y="325438"/>
            <a:ext cx="3405187" cy="738187"/>
          </a:xfrm>
        </p:spPr>
        <p:txBody>
          <a:bodyPr rtlCol="0"/>
          <a:lstStyle/>
          <a:p>
            <a:pPr marL="12700" algn="r" eaLnBrk="1" fontAlgn="auto" hangingPunct="1">
              <a:spcBef>
                <a:spcPts val="0"/>
              </a:spcBef>
              <a:spcAft>
                <a:spcPts val="0"/>
              </a:spcAft>
              <a:defRPr/>
            </a:pPr>
            <a:r>
              <a:rPr lang="es-ES" spc="-295" dirty="0" smtClean="0"/>
              <a:t>BUSINESS CREATION &amp; DEVELOPMENT</a:t>
            </a:r>
            <a:endParaRPr spc="-235" dirty="0"/>
          </a:p>
        </p:txBody>
      </p:sp>
      <p:sp>
        <p:nvSpPr>
          <p:cNvPr id="47" name="object 47"/>
          <p:cNvSpPr txBox="1"/>
          <p:nvPr/>
        </p:nvSpPr>
        <p:spPr>
          <a:xfrm>
            <a:off x="762000" y="4956175"/>
            <a:ext cx="6858000" cy="530225"/>
          </a:xfrm>
          <a:prstGeom prst="rect">
            <a:avLst/>
          </a:prstGeom>
        </p:spPr>
        <p:txBody>
          <a:bodyPr lIns="0" tIns="0" rIns="0" bIns="0">
            <a:spAutoFit/>
          </a:bodyPr>
          <a:lstStyle/>
          <a:p>
            <a:pPr marL="12700">
              <a:lnSpc>
                <a:spcPct val="130000"/>
              </a:lnSpc>
            </a:pPr>
            <a:r>
              <a:rPr lang="en-GB" sz="1400" b="1">
                <a:solidFill>
                  <a:srgbClr val="555555"/>
                </a:solidFill>
                <a:cs typeface="Arial" charset="0"/>
              </a:rPr>
              <a:t>10,1% of businesses created in the region in the first semester  in 2015 were promoted by  Business  Development  Support Centres from Andalucía Emprende.</a:t>
            </a:r>
            <a:endParaRPr lang="en-GB" sz="1400">
              <a:cs typeface="Arial" charset="0"/>
            </a:endParaRPr>
          </a:p>
        </p:txBody>
      </p:sp>
      <p:sp>
        <p:nvSpPr>
          <p:cNvPr id="25647" name="object 48"/>
          <p:cNvSpPr>
            <a:spLocks noChangeArrowheads="1"/>
          </p:cNvSpPr>
          <p:nvPr/>
        </p:nvSpPr>
        <p:spPr bwMode="auto">
          <a:xfrm>
            <a:off x="1042988" y="5940425"/>
            <a:ext cx="3600450" cy="512763"/>
          </a:xfrm>
          <a:prstGeom prst="rect">
            <a:avLst/>
          </a:prstGeom>
          <a:blipFill dpi="0" rotWithShape="1">
            <a:blip r:embed="rId17"/>
            <a:srcRect/>
            <a:stretch>
              <a:fillRect/>
            </a:stretch>
          </a:blipFill>
          <a:ln w="9525">
            <a:noFill/>
            <a:miter lim="800000"/>
            <a:headEnd/>
            <a:tailEnd/>
          </a:ln>
        </p:spPr>
        <p:txBody>
          <a:bodyPr lIns="0" tIns="0" rIns="0" bIns="0"/>
          <a:lstStyle/>
          <a:p>
            <a:endParaRPr lang="en-US">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35125" y="1670050"/>
            <a:ext cx="1493838" cy="492125"/>
          </a:xfrm>
          <a:prstGeom prst="rect">
            <a:avLst/>
          </a:prstGeom>
        </p:spPr>
        <p:txBody>
          <a:bodyPr lIns="0" tIns="0" rIns="0" bIns="0">
            <a:spAutoFit/>
          </a:bodyPr>
          <a:lstStyle/>
          <a:p>
            <a:pPr marL="12700"/>
            <a:r>
              <a:rPr lang="es-ES" sz="1600" b="1">
                <a:solidFill>
                  <a:srgbClr val="77923B"/>
                </a:solidFill>
                <a:cs typeface="Arial" charset="0"/>
              </a:rPr>
              <a:t>BUSINESS LODGEMENT</a:t>
            </a:r>
            <a:endParaRPr lang="en-US" sz="1600">
              <a:cs typeface="Arial" charset="0"/>
            </a:endParaRPr>
          </a:p>
        </p:txBody>
      </p:sp>
      <p:sp>
        <p:nvSpPr>
          <p:cNvPr id="3" name="object 3"/>
          <p:cNvSpPr txBox="1"/>
          <p:nvPr/>
        </p:nvSpPr>
        <p:spPr>
          <a:xfrm>
            <a:off x="7110413" y="1670050"/>
            <a:ext cx="1493837" cy="492125"/>
          </a:xfrm>
          <a:prstGeom prst="rect">
            <a:avLst/>
          </a:prstGeom>
        </p:spPr>
        <p:txBody>
          <a:bodyPr lIns="0" tIns="0" rIns="0" bIns="0">
            <a:spAutoFit/>
          </a:bodyPr>
          <a:lstStyle/>
          <a:p>
            <a:pPr marL="12700" indent="79375" algn="ctr"/>
            <a:r>
              <a:rPr lang="es-ES" sz="1600" b="1">
                <a:solidFill>
                  <a:srgbClr val="77923B"/>
                </a:solidFill>
                <a:cs typeface="Arial" charset="0"/>
              </a:rPr>
              <a:t>BUSINESS TRAINING</a:t>
            </a:r>
            <a:endParaRPr lang="en-US" sz="1600">
              <a:cs typeface="Arial" charset="0"/>
            </a:endParaRPr>
          </a:p>
        </p:txBody>
      </p:sp>
      <p:sp>
        <p:nvSpPr>
          <p:cNvPr id="4" name="object 4"/>
          <p:cNvSpPr txBox="1"/>
          <p:nvPr/>
        </p:nvSpPr>
        <p:spPr>
          <a:xfrm>
            <a:off x="3871913" y="1644650"/>
            <a:ext cx="2533650" cy="523875"/>
          </a:xfrm>
          <a:prstGeom prst="rect">
            <a:avLst/>
          </a:prstGeom>
        </p:spPr>
        <p:txBody>
          <a:bodyPr lIns="0" tIns="0" rIns="0" bIns="0">
            <a:spAutoFit/>
          </a:bodyPr>
          <a:lstStyle/>
          <a:p>
            <a:pPr marL="12700" indent="119063" algn="ctr">
              <a:lnSpc>
                <a:spcPct val="111000"/>
              </a:lnSpc>
            </a:pPr>
            <a:r>
              <a:rPr lang="es-ES" sz="1600" b="1">
                <a:solidFill>
                  <a:srgbClr val="77923B"/>
                </a:solidFill>
                <a:cs typeface="Arial" charset="0"/>
              </a:rPr>
              <a:t>ENTREPRENEURSHIP SERVICES POINT</a:t>
            </a:r>
            <a:endParaRPr lang="en-US" sz="1600">
              <a:cs typeface="Arial" charset="0"/>
            </a:endParaRPr>
          </a:p>
        </p:txBody>
      </p:sp>
      <p:sp>
        <p:nvSpPr>
          <p:cNvPr id="26628" name="object 5"/>
          <p:cNvSpPr>
            <a:spLocks/>
          </p:cNvSpPr>
          <p:nvPr/>
        </p:nvSpPr>
        <p:spPr bwMode="auto">
          <a:xfrm>
            <a:off x="3929063" y="285750"/>
            <a:ext cx="4932362" cy="830263"/>
          </a:xfrm>
          <a:custGeom>
            <a:avLst/>
            <a:gdLst/>
            <a:ahLst/>
            <a:cxnLst>
              <a:cxn ang="0">
                <a:pos x="0" y="830262"/>
              </a:cxn>
              <a:cxn ang="0">
                <a:pos x="4932299" y="830262"/>
              </a:cxn>
              <a:cxn ang="0">
                <a:pos x="4932299" y="0"/>
              </a:cxn>
              <a:cxn ang="0">
                <a:pos x="0" y="0"/>
              </a:cxn>
              <a:cxn ang="0">
                <a:pos x="0" y="830262"/>
              </a:cxn>
            </a:cxnLst>
            <a:rect l="0" t="0" r="r" b="b"/>
            <a:pathLst>
              <a:path w="4932680" h="830580">
                <a:moveTo>
                  <a:pt x="0" y="830262"/>
                </a:moveTo>
                <a:lnTo>
                  <a:pt x="4932299" y="830262"/>
                </a:lnTo>
                <a:lnTo>
                  <a:pt x="4932299" y="0"/>
                </a:lnTo>
                <a:lnTo>
                  <a:pt x="0" y="0"/>
                </a:lnTo>
                <a:lnTo>
                  <a:pt x="0" y="830262"/>
                </a:lnTo>
                <a:close/>
              </a:path>
            </a:pathLst>
          </a:custGeom>
          <a:solidFill>
            <a:srgbClr val="FFFFFF"/>
          </a:solidFill>
          <a:ln w="9525">
            <a:noFill/>
            <a:round/>
            <a:headEnd/>
            <a:tailEnd/>
          </a:ln>
        </p:spPr>
        <p:txBody>
          <a:bodyPr lIns="0" tIns="0" rIns="0" bIns="0"/>
          <a:lstStyle/>
          <a:p>
            <a:endParaRPr lang="en-US"/>
          </a:p>
        </p:txBody>
      </p:sp>
      <p:sp>
        <p:nvSpPr>
          <p:cNvPr id="6" name="object 6"/>
          <p:cNvSpPr txBox="1">
            <a:spLocks noGrp="1"/>
          </p:cNvSpPr>
          <p:nvPr>
            <p:ph type="title"/>
          </p:nvPr>
        </p:nvSpPr>
        <p:spPr>
          <a:xfrm>
            <a:off x="5378450" y="325438"/>
            <a:ext cx="3405188" cy="739775"/>
          </a:xfrm>
        </p:spPr>
        <p:txBody>
          <a:bodyPr rtlCol="0"/>
          <a:lstStyle/>
          <a:p>
            <a:pPr marL="12700" algn="r" eaLnBrk="1" fontAlgn="auto" hangingPunct="1">
              <a:spcBef>
                <a:spcPts val="0"/>
              </a:spcBef>
              <a:spcAft>
                <a:spcPts val="0"/>
              </a:spcAft>
              <a:defRPr/>
            </a:pPr>
            <a:r>
              <a:rPr lang="es-ES" spc="-295" dirty="0" smtClean="0"/>
              <a:t>BUSINESS CREATION &amp; DEVELOPMENT</a:t>
            </a:r>
            <a:endParaRPr spc="-235" dirty="0"/>
          </a:p>
        </p:txBody>
      </p:sp>
      <p:sp>
        <p:nvSpPr>
          <p:cNvPr id="26630" name="object 7"/>
          <p:cNvSpPr>
            <a:spLocks/>
          </p:cNvSpPr>
          <p:nvPr/>
        </p:nvSpPr>
        <p:spPr bwMode="auto">
          <a:xfrm>
            <a:off x="1476375" y="3167063"/>
            <a:ext cx="935038" cy="838200"/>
          </a:xfrm>
          <a:custGeom>
            <a:avLst/>
            <a:gdLst/>
            <a:ahLst/>
            <a:cxnLst>
              <a:cxn ang="0">
                <a:pos x="795274" y="0"/>
              </a:cxn>
              <a:cxn ang="0">
                <a:pos x="139700" y="0"/>
              </a:cxn>
              <a:cxn ang="0">
                <a:pos x="95520" y="7128"/>
              </a:cxn>
              <a:cxn ang="0">
                <a:pos x="57168" y="26972"/>
              </a:cxn>
              <a:cxn ang="0">
                <a:pos x="26936" y="57223"/>
              </a:cxn>
              <a:cxn ang="0">
                <a:pos x="7116" y="95569"/>
              </a:cxn>
              <a:cxn ang="0">
                <a:pos x="0" y="139700"/>
              </a:cxn>
              <a:cxn ang="0">
                <a:pos x="0" y="698500"/>
              </a:cxn>
              <a:cxn ang="0">
                <a:pos x="7116" y="742679"/>
              </a:cxn>
              <a:cxn ang="0">
                <a:pos x="26936" y="781031"/>
              </a:cxn>
              <a:cxn ang="0">
                <a:pos x="57168" y="811263"/>
              </a:cxn>
              <a:cxn ang="0">
                <a:pos x="95520" y="831083"/>
              </a:cxn>
              <a:cxn ang="0">
                <a:pos x="139700" y="838200"/>
              </a:cxn>
              <a:cxn ang="0">
                <a:pos x="795274" y="838200"/>
              </a:cxn>
              <a:cxn ang="0">
                <a:pos x="839466" y="831083"/>
              </a:cxn>
              <a:cxn ang="0">
                <a:pos x="877850" y="811263"/>
              </a:cxn>
              <a:cxn ang="0">
                <a:pos x="908120" y="781031"/>
              </a:cxn>
              <a:cxn ang="0">
                <a:pos x="927971" y="742679"/>
              </a:cxn>
              <a:cxn ang="0">
                <a:pos x="935101" y="698500"/>
              </a:cxn>
              <a:cxn ang="0">
                <a:pos x="935101" y="139700"/>
              </a:cxn>
              <a:cxn ang="0">
                <a:pos x="927971" y="95569"/>
              </a:cxn>
              <a:cxn ang="0">
                <a:pos x="908120" y="57223"/>
              </a:cxn>
              <a:cxn ang="0">
                <a:pos x="877850" y="26972"/>
              </a:cxn>
              <a:cxn ang="0">
                <a:pos x="839466" y="7128"/>
              </a:cxn>
              <a:cxn ang="0">
                <a:pos x="795274" y="0"/>
              </a:cxn>
            </a:cxnLst>
            <a:rect l="0" t="0" r="r" b="b"/>
            <a:pathLst>
              <a:path w="935355" h="838200">
                <a:moveTo>
                  <a:pt x="795274" y="0"/>
                </a:moveTo>
                <a:lnTo>
                  <a:pt x="139700" y="0"/>
                </a:lnTo>
                <a:lnTo>
                  <a:pt x="95520" y="7128"/>
                </a:lnTo>
                <a:lnTo>
                  <a:pt x="57168" y="26972"/>
                </a:lnTo>
                <a:lnTo>
                  <a:pt x="26936" y="57223"/>
                </a:lnTo>
                <a:lnTo>
                  <a:pt x="7116" y="95569"/>
                </a:lnTo>
                <a:lnTo>
                  <a:pt x="0" y="139700"/>
                </a:lnTo>
                <a:lnTo>
                  <a:pt x="0" y="698500"/>
                </a:lnTo>
                <a:lnTo>
                  <a:pt x="7116" y="742679"/>
                </a:lnTo>
                <a:lnTo>
                  <a:pt x="26936" y="781031"/>
                </a:lnTo>
                <a:lnTo>
                  <a:pt x="57168" y="811263"/>
                </a:lnTo>
                <a:lnTo>
                  <a:pt x="95520" y="831083"/>
                </a:lnTo>
                <a:lnTo>
                  <a:pt x="139700" y="838200"/>
                </a:lnTo>
                <a:lnTo>
                  <a:pt x="795274" y="838200"/>
                </a:lnTo>
                <a:lnTo>
                  <a:pt x="839466" y="831083"/>
                </a:lnTo>
                <a:lnTo>
                  <a:pt x="877850" y="811263"/>
                </a:lnTo>
                <a:lnTo>
                  <a:pt x="908120" y="781031"/>
                </a:lnTo>
                <a:lnTo>
                  <a:pt x="927971" y="742679"/>
                </a:lnTo>
                <a:lnTo>
                  <a:pt x="935101" y="698500"/>
                </a:lnTo>
                <a:lnTo>
                  <a:pt x="935101" y="139700"/>
                </a:lnTo>
                <a:lnTo>
                  <a:pt x="927971" y="95569"/>
                </a:lnTo>
                <a:lnTo>
                  <a:pt x="908120" y="57223"/>
                </a:lnTo>
                <a:lnTo>
                  <a:pt x="877850" y="26972"/>
                </a:lnTo>
                <a:lnTo>
                  <a:pt x="839466" y="7128"/>
                </a:lnTo>
                <a:lnTo>
                  <a:pt x="795274" y="0"/>
                </a:lnTo>
                <a:close/>
              </a:path>
            </a:pathLst>
          </a:custGeom>
          <a:solidFill>
            <a:srgbClr val="FFFFFF"/>
          </a:solidFill>
          <a:ln w="9525">
            <a:noFill/>
            <a:round/>
            <a:headEnd/>
            <a:tailEnd/>
          </a:ln>
        </p:spPr>
        <p:txBody>
          <a:bodyPr lIns="0" tIns="0" rIns="0" bIns="0"/>
          <a:lstStyle/>
          <a:p>
            <a:endParaRPr lang="en-US"/>
          </a:p>
        </p:txBody>
      </p:sp>
      <p:sp>
        <p:nvSpPr>
          <p:cNvPr id="26631" name="object 8"/>
          <p:cNvSpPr>
            <a:spLocks/>
          </p:cNvSpPr>
          <p:nvPr/>
        </p:nvSpPr>
        <p:spPr bwMode="auto">
          <a:xfrm>
            <a:off x="1476375" y="3167063"/>
            <a:ext cx="935038" cy="838200"/>
          </a:xfrm>
          <a:custGeom>
            <a:avLst/>
            <a:gdLst/>
            <a:ahLst/>
            <a:cxnLst>
              <a:cxn ang="0">
                <a:pos x="0" y="139700"/>
              </a:cxn>
              <a:cxn ang="0">
                <a:pos x="7116" y="95569"/>
              </a:cxn>
              <a:cxn ang="0">
                <a:pos x="26936" y="57223"/>
              </a:cxn>
              <a:cxn ang="0">
                <a:pos x="57168" y="26972"/>
              </a:cxn>
              <a:cxn ang="0">
                <a:pos x="95520" y="7128"/>
              </a:cxn>
              <a:cxn ang="0">
                <a:pos x="139700" y="0"/>
              </a:cxn>
              <a:cxn ang="0">
                <a:pos x="795274" y="0"/>
              </a:cxn>
              <a:cxn ang="0">
                <a:pos x="839466" y="7128"/>
              </a:cxn>
              <a:cxn ang="0">
                <a:pos x="877850" y="26972"/>
              </a:cxn>
              <a:cxn ang="0">
                <a:pos x="908120" y="57223"/>
              </a:cxn>
              <a:cxn ang="0">
                <a:pos x="927971" y="95569"/>
              </a:cxn>
              <a:cxn ang="0">
                <a:pos x="935101" y="139700"/>
              </a:cxn>
              <a:cxn ang="0">
                <a:pos x="935101" y="698500"/>
              </a:cxn>
              <a:cxn ang="0">
                <a:pos x="927971" y="742679"/>
              </a:cxn>
              <a:cxn ang="0">
                <a:pos x="908120" y="781031"/>
              </a:cxn>
              <a:cxn ang="0">
                <a:pos x="877850" y="811263"/>
              </a:cxn>
              <a:cxn ang="0">
                <a:pos x="839466" y="831083"/>
              </a:cxn>
              <a:cxn ang="0">
                <a:pos x="795274" y="838200"/>
              </a:cxn>
              <a:cxn ang="0">
                <a:pos x="139700" y="838200"/>
              </a:cxn>
              <a:cxn ang="0">
                <a:pos x="95520" y="831083"/>
              </a:cxn>
              <a:cxn ang="0">
                <a:pos x="57168" y="811263"/>
              </a:cxn>
              <a:cxn ang="0">
                <a:pos x="26936" y="781031"/>
              </a:cxn>
              <a:cxn ang="0">
                <a:pos x="7116" y="742679"/>
              </a:cxn>
              <a:cxn ang="0">
                <a:pos x="0" y="698500"/>
              </a:cxn>
              <a:cxn ang="0">
                <a:pos x="0" y="139700"/>
              </a:cxn>
            </a:cxnLst>
            <a:rect l="0" t="0" r="r" b="b"/>
            <a:pathLst>
              <a:path w="935355" h="838200">
                <a:moveTo>
                  <a:pt x="0" y="139700"/>
                </a:moveTo>
                <a:lnTo>
                  <a:pt x="7116" y="95569"/>
                </a:lnTo>
                <a:lnTo>
                  <a:pt x="26936" y="57223"/>
                </a:lnTo>
                <a:lnTo>
                  <a:pt x="57168" y="26972"/>
                </a:lnTo>
                <a:lnTo>
                  <a:pt x="95520" y="7128"/>
                </a:lnTo>
                <a:lnTo>
                  <a:pt x="139700" y="0"/>
                </a:lnTo>
                <a:lnTo>
                  <a:pt x="795274" y="0"/>
                </a:lnTo>
                <a:lnTo>
                  <a:pt x="839466" y="7128"/>
                </a:lnTo>
                <a:lnTo>
                  <a:pt x="877850" y="26972"/>
                </a:lnTo>
                <a:lnTo>
                  <a:pt x="908120" y="57223"/>
                </a:lnTo>
                <a:lnTo>
                  <a:pt x="927971" y="95569"/>
                </a:lnTo>
                <a:lnTo>
                  <a:pt x="935101" y="139700"/>
                </a:lnTo>
                <a:lnTo>
                  <a:pt x="935101" y="698500"/>
                </a:lnTo>
                <a:lnTo>
                  <a:pt x="927971" y="742679"/>
                </a:lnTo>
                <a:lnTo>
                  <a:pt x="908120" y="781031"/>
                </a:lnTo>
                <a:lnTo>
                  <a:pt x="877850" y="811263"/>
                </a:lnTo>
                <a:lnTo>
                  <a:pt x="839466" y="831083"/>
                </a:lnTo>
                <a:lnTo>
                  <a:pt x="795274" y="838200"/>
                </a:lnTo>
                <a:lnTo>
                  <a:pt x="139700" y="838200"/>
                </a:lnTo>
                <a:lnTo>
                  <a:pt x="95520" y="831083"/>
                </a:lnTo>
                <a:lnTo>
                  <a:pt x="57168" y="811263"/>
                </a:lnTo>
                <a:lnTo>
                  <a:pt x="26936" y="781031"/>
                </a:lnTo>
                <a:lnTo>
                  <a:pt x="7116" y="742679"/>
                </a:lnTo>
                <a:lnTo>
                  <a:pt x="0" y="698500"/>
                </a:lnTo>
                <a:lnTo>
                  <a:pt x="0" y="139700"/>
                </a:lnTo>
                <a:close/>
              </a:path>
            </a:pathLst>
          </a:custGeom>
          <a:noFill/>
          <a:ln w="25400">
            <a:solidFill>
              <a:srgbClr val="77923B"/>
            </a:solidFill>
            <a:round/>
            <a:headEnd/>
            <a:tailEnd/>
          </a:ln>
        </p:spPr>
        <p:txBody>
          <a:bodyPr lIns="0" tIns="0" rIns="0" bIns="0"/>
          <a:lstStyle/>
          <a:p>
            <a:endParaRPr lang="en-US"/>
          </a:p>
        </p:txBody>
      </p:sp>
      <p:sp>
        <p:nvSpPr>
          <p:cNvPr id="9" name="object 9"/>
          <p:cNvSpPr txBox="1"/>
          <p:nvPr/>
        </p:nvSpPr>
        <p:spPr>
          <a:xfrm>
            <a:off x="1682750" y="3260725"/>
            <a:ext cx="523875" cy="650875"/>
          </a:xfrm>
          <a:prstGeom prst="rect">
            <a:avLst/>
          </a:prstGeom>
        </p:spPr>
        <p:txBody>
          <a:bodyPr lIns="0" tIns="0" rIns="0" bIns="0">
            <a:spAutoFit/>
          </a:bodyPr>
          <a:lstStyle/>
          <a:p>
            <a:pPr marL="53340" fontAlgn="auto">
              <a:spcBef>
                <a:spcPts val="0"/>
              </a:spcBef>
              <a:spcAft>
                <a:spcPts val="0"/>
              </a:spcAft>
              <a:defRPr/>
            </a:pPr>
            <a:r>
              <a:rPr lang="en-GB" sz="2400" b="1" spc="-250">
                <a:solidFill>
                  <a:srgbClr val="5C5C5C"/>
                </a:solidFill>
                <a:latin typeface="Arial"/>
                <a:cs typeface="Arial"/>
              </a:rPr>
              <a:t>307</a:t>
            </a:r>
            <a:endParaRPr lang="en-GB" sz="2400">
              <a:latin typeface="Arial"/>
              <a:cs typeface="Arial"/>
            </a:endParaRPr>
          </a:p>
          <a:p>
            <a:pPr marL="12700" fontAlgn="auto">
              <a:spcBef>
                <a:spcPts val="10"/>
              </a:spcBef>
              <a:spcAft>
                <a:spcPts val="0"/>
              </a:spcAft>
              <a:defRPr/>
            </a:pPr>
            <a:r>
              <a:rPr lang="en-GB" spc="-185">
                <a:solidFill>
                  <a:srgbClr val="7E7E7E"/>
                </a:solidFill>
                <a:latin typeface="Arial"/>
                <a:cs typeface="Arial"/>
              </a:rPr>
              <a:t>Units</a:t>
            </a:r>
            <a:endParaRPr lang="en-GB">
              <a:latin typeface="Arial"/>
              <a:cs typeface="Arial"/>
            </a:endParaRPr>
          </a:p>
        </p:txBody>
      </p:sp>
      <p:sp>
        <p:nvSpPr>
          <p:cNvPr id="26633" name="object 10"/>
          <p:cNvSpPr>
            <a:spLocks/>
          </p:cNvSpPr>
          <p:nvPr/>
        </p:nvSpPr>
        <p:spPr bwMode="auto">
          <a:xfrm>
            <a:off x="1476375" y="2232025"/>
            <a:ext cx="935038" cy="836613"/>
          </a:xfrm>
          <a:custGeom>
            <a:avLst/>
            <a:gdLst/>
            <a:ahLst/>
            <a:cxnLst>
              <a:cxn ang="0">
                <a:pos x="795655" y="0"/>
              </a:cxn>
              <a:cxn ang="0">
                <a:pos x="139446" y="0"/>
              </a:cxn>
              <a:cxn ang="0">
                <a:pos x="95390" y="7101"/>
              </a:cxn>
              <a:cxn ang="0">
                <a:pos x="57113" y="26883"/>
              </a:cxn>
              <a:cxn ang="0">
                <a:pos x="26919" y="57058"/>
              </a:cxn>
              <a:cxn ang="0">
                <a:pos x="7114" y="95341"/>
              </a:cxn>
              <a:cxn ang="0">
                <a:pos x="0" y="139445"/>
              </a:cxn>
              <a:cxn ang="0">
                <a:pos x="0" y="697102"/>
              </a:cxn>
              <a:cxn ang="0">
                <a:pos x="7114" y="741207"/>
              </a:cxn>
              <a:cxn ang="0">
                <a:pos x="26919" y="779490"/>
              </a:cxn>
              <a:cxn ang="0">
                <a:pos x="57113" y="809665"/>
              </a:cxn>
              <a:cxn ang="0">
                <a:pos x="95390" y="829447"/>
              </a:cxn>
              <a:cxn ang="0">
                <a:pos x="139446" y="836548"/>
              </a:cxn>
              <a:cxn ang="0">
                <a:pos x="795655" y="836548"/>
              </a:cxn>
              <a:cxn ang="0">
                <a:pos x="839710" y="829447"/>
              </a:cxn>
              <a:cxn ang="0">
                <a:pos x="877987" y="809665"/>
              </a:cxn>
              <a:cxn ang="0">
                <a:pos x="908181" y="779490"/>
              </a:cxn>
              <a:cxn ang="0">
                <a:pos x="927986" y="741207"/>
              </a:cxn>
              <a:cxn ang="0">
                <a:pos x="935101" y="697102"/>
              </a:cxn>
              <a:cxn ang="0">
                <a:pos x="935101" y="139445"/>
              </a:cxn>
              <a:cxn ang="0">
                <a:pos x="927986" y="95341"/>
              </a:cxn>
              <a:cxn ang="0">
                <a:pos x="908181" y="57058"/>
              </a:cxn>
              <a:cxn ang="0">
                <a:pos x="877987" y="26883"/>
              </a:cxn>
              <a:cxn ang="0">
                <a:pos x="839710" y="7101"/>
              </a:cxn>
              <a:cxn ang="0">
                <a:pos x="795655" y="0"/>
              </a:cxn>
            </a:cxnLst>
            <a:rect l="0" t="0" r="r" b="b"/>
            <a:pathLst>
              <a:path w="935355" h="836930">
                <a:moveTo>
                  <a:pt x="795655" y="0"/>
                </a:moveTo>
                <a:lnTo>
                  <a:pt x="139446" y="0"/>
                </a:lnTo>
                <a:lnTo>
                  <a:pt x="95390" y="7101"/>
                </a:lnTo>
                <a:lnTo>
                  <a:pt x="57113" y="26883"/>
                </a:lnTo>
                <a:lnTo>
                  <a:pt x="26919" y="57058"/>
                </a:lnTo>
                <a:lnTo>
                  <a:pt x="7114" y="95341"/>
                </a:lnTo>
                <a:lnTo>
                  <a:pt x="0" y="139445"/>
                </a:lnTo>
                <a:lnTo>
                  <a:pt x="0" y="697102"/>
                </a:lnTo>
                <a:lnTo>
                  <a:pt x="7114" y="741207"/>
                </a:lnTo>
                <a:lnTo>
                  <a:pt x="26919" y="779490"/>
                </a:lnTo>
                <a:lnTo>
                  <a:pt x="57113" y="809665"/>
                </a:lnTo>
                <a:lnTo>
                  <a:pt x="95390" y="829447"/>
                </a:lnTo>
                <a:lnTo>
                  <a:pt x="139446" y="836548"/>
                </a:lnTo>
                <a:lnTo>
                  <a:pt x="795655" y="836548"/>
                </a:lnTo>
                <a:lnTo>
                  <a:pt x="839710" y="829447"/>
                </a:lnTo>
                <a:lnTo>
                  <a:pt x="877987" y="809665"/>
                </a:lnTo>
                <a:lnTo>
                  <a:pt x="908181" y="779490"/>
                </a:lnTo>
                <a:lnTo>
                  <a:pt x="927986" y="741207"/>
                </a:lnTo>
                <a:lnTo>
                  <a:pt x="935101" y="697102"/>
                </a:lnTo>
                <a:lnTo>
                  <a:pt x="935101" y="139445"/>
                </a:lnTo>
                <a:lnTo>
                  <a:pt x="927986" y="95341"/>
                </a:lnTo>
                <a:lnTo>
                  <a:pt x="908181" y="57058"/>
                </a:lnTo>
                <a:lnTo>
                  <a:pt x="877987" y="26883"/>
                </a:lnTo>
                <a:lnTo>
                  <a:pt x="839710" y="7101"/>
                </a:lnTo>
                <a:lnTo>
                  <a:pt x="795655" y="0"/>
                </a:lnTo>
                <a:close/>
              </a:path>
            </a:pathLst>
          </a:custGeom>
          <a:solidFill>
            <a:srgbClr val="FFFFFF"/>
          </a:solidFill>
          <a:ln w="9525">
            <a:noFill/>
            <a:round/>
            <a:headEnd/>
            <a:tailEnd/>
          </a:ln>
        </p:spPr>
        <p:txBody>
          <a:bodyPr lIns="0" tIns="0" rIns="0" bIns="0"/>
          <a:lstStyle/>
          <a:p>
            <a:endParaRPr lang="en-US"/>
          </a:p>
        </p:txBody>
      </p:sp>
      <p:sp>
        <p:nvSpPr>
          <p:cNvPr id="26634" name="object 11"/>
          <p:cNvSpPr>
            <a:spLocks/>
          </p:cNvSpPr>
          <p:nvPr/>
        </p:nvSpPr>
        <p:spPr bwMode="auto">
          <a:xfrm>
            <a:off x="1476375" y="2232025"/>
            <a:ext cx="935038" cy="836613"/>
          </a:xfrm>
          <a:custGeom>
            <a:avLst/>
            <a:gdLst/>
            <a:ahLst/>
            <a:cxnLst>
              <a:cxn ang="0">
                <a:pos x="0" y="139445"/>
              </a:cxn>
              <a:cxn ang="0">
                <a:pos x="7114" y="95341"/>
              </a:cxn>
              <a:cxn ang="0">
                <a:pos x="26919" y="57058"/>
              </a:cxn>
              <a:cxn ang="0">
                <a:pos x="57113" y="26883"/>
              </a:cxn>
              <a:cxn ang="0">
                <a:pos x="95390" y="7101"/>
              </a:cxn>
              <a:cxn ang="0">
                <a:pos x="139446" y="0"/>
              </a:cxn>
              <a:cxn ang="0">
                <a:pos x="795655" y="0"/>
              </a:cxn>
              <a:cxn ang="0">
                <a:pos x="839710" y="7101"/>
              </a:cxn>
              <a:cxn ang="0">
                <a:pos x="877987" y="26883"/>
              </a:cxn>
              <a:cxn ang="0">
                <a:pos x="908181" y="57058"/>
              </a:cxn>
              <a:cxn ang="0">
                <a:pos x="927986" y="95341"/>
              </a:cxn>
              <a:cxn ang="0">
                <a:pos x="935101" y="139445"/>
              </a:cxn>
              <a:cxn ang="0">
                <a:pos x="935101" y="697102"/>
              </a:cxn>
              <a:cxn ang="0">
                <a:pos x="927986" y="741207"/>
              </a:cxn>
              <a:cxn ang="0">
                <a:pos x="908181" y="779490"/>
              </a:cxn>
              <a:cxn ang="0">
                <a:pos x="877987" y="809665"/>
              </a:cxn>
              <a:cxn ang="0">
                <a:pos x="839710" y="829447"/>
              </a:cxn>
              <a:cxn ang="0">
                <a:pos x="795655" y="836548"/>
              </a:cxn>
              <a:cxn ang="0">
                <a:pos x="139446" y="836548"/>
              </a:cxn>
              <a:cxn ang="0">
                <a:pos x="95390" y="829447"/>
              </a:cxn>
              <a:cxn ang="0">
                <a:pos x="57113" y="809665"/>
              </a:cxn>
              <a:cxn ang="0">
                <a:pos x="26919" y="779490"/>
              </a:cxn>
              <a:cxn ang="0">
                <a:pos x="7114" y="741207"/>
              </a:cxn>
              <a:cxn ang="0">
                <a:pos x="0" y="697102"/>
              </a:cxn>
              <a:cxn ang="0">
                <a:pos x="0" y="139445"/>
              </a:cxn>
            </a:cxnLst>
            <a:rect l="0" t="0" r="r" b="b"/>
            <a:pathLst>
              <a:path w="935355" h="836930">
                <a:moveTo>
                  <a:pt x="0" y="139445"/>
                </a:moveTo>
                <a:lnTo>
                  <a:pt x="7114" y="95341"/>
                </a:lnTo>
                <a:lnTo>
                  <a:pt x="26919" y="57058"/>
                </a:lnTo>
                <a:lnTo>
                  <a:pt x="57113" y="26883"/>
                </a:lnTo>
                <a:lnTo>
                  <a:pt x="95390" y="7101"/>
                </a:lnTo>
                <a:lnTo>
                  <a:pt x="139446" y="0"/>
                </a:lnTo>
                <a:lnTo>
                  <a:pt x="795655" y="0"/>
                </a:lnTo>
                <a:lnTo>
                  <a:pt x="839710" y="7101"/>
                </a:lnTo>
                <a:lnTo>
                  <a:pt x="877987" y="26883"/>
                </a:lnTo>
                <a:lnTo>
                  <a:pt x="908181" y="57058"/>
                </a:lnTo>
                <a:lnTo>
                  <a:pt x="927986" y="95341"/>
                </a:lnTo>
                <a:lnTo>
                  <a:pt x="935101" y="139445"/>
                </a:lnTo>
                <a:lnTo>
                  <a:pt x="935101" y="697102"/>
                </a:lnTo>
                <a:lnTo>
                  <a:pt x="927986" y="741207"/>
                </a:lnTo>
                <a:lnTo>
                  <a:pt x="908181" y="779490"/>
                </a:lnTo>
                <a:lnTo>
                  <a:pt x="877987" y="809665"/>
                </a:lnTo>
                <a:lnTo>
                  <a:pt x="839710" y="829447"/>
                </a:lnTo>
                <a:lnTo>
                  <a:pt x="795655" y="836548"/>
                </a:lnTo>
                <a:lnTo>
                  <a:pt x="139446" y="836548"/>
                </a:lnTo>
                <a:lnTo>
                  <a:pt x="95390" y="829447"/>
                </a:lnTo>
                <a:lnTo>
                  <a:pt x="57113" y="809665"/>
                </a:lnTo>
                <a:lnTo>
                  <a:pt x="26919" y="779490"/>
                </a:lnTo>
                <a:lnTo>
                  <a:pt x="7114" y="741207"/>
                </a:lnTo>
                <a:lnTo>
                  <a:pt x="0" y="697102"/>
                </a:lnTo>
                <a:lnTo>
                  <a:pt x="0" y="139445"/>
                </a:lnTo>
                <a:close/>
              </a:path>
            </a:pathLst>
          </a:custGeom>
          <a:noFill/>
          <a:ln w="25400">
            <a:solidFill>
              <a:srgbClr val="77923B"/>
            </a:solidFill>
            <a:round/>
            <a:headEnd/>
            <a:tailEnd/>
          </a:ln>
        </p:spPr>
        <p:txBody>
          <a:bodyPr lIns="0" tIns="0" rIns="0" bIns="0"/>
          <a:lstStyle/>
          <a:p>
            <a:endParaRPr lang="en-US"/>
          </a:p>
        </p:txBody>
      </p:sp>
      <p:sp>
        <p:nvSpPr>
          <p:cNvPr id="12" name="object 12"/>
          <p:cNvSpPr txBox="1"/>
          <p:nvPr/>
        </p:nvSpPr>
        <p:spPr>
          <a:xfrm>
            <a:off x="1614488" y="2324100"/>
            <a:ext cx="660400" cy="585788"/>
          </a:xfrm>
          <a:prstGeom prst="rect">
            <a:avLst/>
          </a:prstGeom>
        </p:spPr>
        <p:txBody>
          <a:bodyPr lIns="0" tIns="0" rIns="0" bIns="0">
            <a:spAutoFit/>
          </a:bodyPr>
          <a:lstStyle/>
          <a:p>
            <a:pPr algn="ctr" fontAlgn="auto">
              <a:spcBef>
                <a:spcPts val="0"/>
              </a:spcBef>
              <a:spcAft>
                <a:spcPts val="0"/>
              </a:spcAft>
              <a:defRPr/>
            </a:pPr>
            <a:r>
              <a:rPr sz="2400" b="1" spc="-250" dirty="0">
                <a:solidFill>
                  <a:srgbClr val="5C5C5C"/>
                </a:solidFill>
                <a:latin typeface="Arial"/>
                <a:cs typeface="Arial"/>
              </a:rPr>
              <a:t>581</a:t>
            </a:r>
            <a:endParaRPr sz="2400" dirty="0">
              <a:latin typeface="Arial"/>
              <a:cs typeface="Arial"/>
            </a:endParaRPr>
          </a:p>
          <a:p>
            <a:pPr algn="ctr" fontAlgn="auto">
              <a:spcBef>
                <a:spcPts val="10"/>
              </a:spcBef>
              <a:spcAft>
                <a:spcPts val="0"/>
              </a:spcAft>
              <a:defRPr/>
            </a:pPr>
            <a:r>
              <a:rPr lang="en-GB" sz="1400" spc="-145" dirty="0">
                <a:solidFill>
                  <a:srgbClr val="7E7E7E"/>
                </a:solidFill>
                <a:latin typeface="Arial"/>
                <a:cs typeface="Arial"/>
              </a:rPr>
              <a:t>Premises</a:t>
            </a:r>
            <a:endParaRPr lang="en-GB" sz="1400" dirty="0">
              <a:latin typeface="Arial"/>
              <a:cs typeface="Arial"/>
            </a:endParaRPr>
          </a:p>
        </p:txBody>
      </p:sp>
      <p:sp>
        <p:nvSpPr>
          <p:cNvPr id="26636" name="object 13"/>
          <p:cNvSpPr>
            <a:spLocks/>
          </p:cNvSpPr>
          <p:nvPr/>
        </p:nvSpPr>
        <p:spPr bwMode="auto">
          <a:xfrm>
            <a:off x="468313" y="1773238"/>
            <a:ext cx="1114425" cy="1112837"/>
          </a:xfrm>
          <a:custGeom>
            <a:avLst/>
            <a:gdLst/>
            <a:ahLst/>
            <a:cxnLst>
              <a:cxn ang="0">
                <a:pos x="508623" y="2043"/>
              </a:cxn>
              <a:cxn ang="0">
                <a:pos x="416134" y="17893"/>
              </a:cxn>
              <a:cxn ang="0">
                <a:pos x="329520" y="48312"/>
              </a:cxn>
              <a:cxn ang="0">
                <a:pos x="250117" y="91964"/>
              </a:cxn>
              <a:cxn ang="0">
                <a:pos x="179262" y="147510"/>
              </a:cxn>
              <a:cxn ang="0">
                <a:pos x="118292" y="213616"/>
              </a:cxn>
              <a:cxn ang="0">
                <a:pos x="68544" y="288944"/>
              </a:cxn>
              <a:cxn ang="0">
                <a:pos x="31355" y="372158"/>
              </a:cxn>
              <a:cxn ang="0">
                <a:pos x="8061" y="461920"/>
              </a:cxn>
              <a:cxn ang="0">
                <a:pos x="0" y="556895"/>
              </a:cxn>
              <a:cxn ang="0">
                <a:pos x="8061" y="651869"/>
              </a:cxn>
              <a:cxn ang="0">
                <a:pos x="31355" y="741631"/>
              </a:cxn>
              <a:cxn ang="0">
                <a:pos x="68544" y="824845"/>
              </a:cxn>
              <a:cxn ang="0">
                <a:pos x="118292" y="900173"/>
              </a:cxn>
              <a:cxn ang="0">
                <a:pos x="179262" y="966279"/>
              </a:cxn>
              <a:cxn ang="0">
                <a:pos x="250117" y="1021825"/>
              </a:cxn>
              <a:cxn ang="0">
                <a:pos x="329520" y="1065477"/>
              </a:cxn>
              <a:cxn ang="0">
                <a:pos x="416134" y="1095896"/>
              </a:cxn>
              <a:cxn ang="0">
                <a:pos x="508623" y="1111746"/>
              </a:cxn>
              <a:cxn ang="0">
                <a:pos x="604678" y="1111746"/>
              </a:cxn>
              <a:cxn ang="0">
                <a:pos x="697162" y="1095896"/>
              </a:cxn>
              <a:cxn ang="0">
                <a:pos x="783777" y="1065477"/>
              </a:cxn>
              <a:cxn ang="0">
                <a:pos x="863185" y="1021825"/>
              </a:cxn>
              <a:cxn ang="0">
                <a:pos x="934047" y="966279"/>
              </a:cxn>
              <a:cxn ang="0">
                <a:pos x="995026" y="900173"/>
              </a:cxn>
              <a:cxn ang="0">
                <a:pos x="1044783" y="824845"/>
              </a:cxn>
              <a:cxn ang="0">
                <a:pos x="1081981" y="741631"/>
              </a:cxn>
              <a:cxn ang="0">
                <a:pos x="1105281" y="651869"/>
              </a:cxn>
              <a:cxn ang="0">
                <a:pos x="1113345" y="556895"/>
              </a:cxn>
              <a:cxn ang="0">
                <a:pos x="1105281" y="461920"/>
              </a:cxn>
              <a:cxn ang="0">
                <a:pos x="1081981" y="372158"/>
              </a:cxn>
              <a:cxn ang="0">
                <a:pos x="1044783" y="288944"/>
              </a:cxn>
              <a:cxn ang="0">
                <a:pos x="995026" y="213616"/>
              </a:cxn>
              <a:cxn ang="0">
                <a:pos x="934047" y="147510"/>
              </a:cxn>
              <a:cxn ang="0">
                <a:pos x="863185" y="91964"/>
              </a:cxn>
              <a:cxn ang="0">
                <a:pos x="783777" y="48312"/>
              </a:cxn>
              <a:cxn ang="0">
                <a:pos x="697162" y="17893"/>
              </a:cxn>
              <a:cxn ang="0">
                <a:pos x="604678" y="2043"/>
              </a:cxn>
            </a:cxnLst>
            <a:rect l="0" t="0" r="r" b="b"/>
            <a:pathLst>
              <a:path w="1113790" h="1113789">
                <a:moveTo>
                  <a:pt x="556653" y="0"/>
                </a:moveTo>
                <a:lnTo>
                  <a:pt x="508623" y="2043"/>
                </a:lnTo>
                <a:lnTo>
                  <a:pt x="461728" y="8064"/>
                </a:lnTo>
                <a:lnTo>
                  <a:pt x="416134" y="17893"/>
                </a:lnTo>
                <a:lnTo>
                  <a:pt x="372009" y="31365"/>
                </a:lnTo>
                <a:lnTo>
                  <a:pt x="329520" y="48312"/>
                </a:lnTo>
                <a:lnTo>
                  <a:pt x="288833" y="68568"/>
                </a:lnTo>
                <a:lnTo>
                  <a:pt x="250117" y="91964"/>
                </a:lnTo>
                <a:lnTo>
                  <a:pt x="213537" y="118334"/>
                </a:lnTo>
                <a:lnTo>
                  <a:pt x="179262" y="147510"/>
                </a:lnTo>
                <a:lnTo>
                  <a:pt x="147458" y="179327"/>
                </a:lnTo>
                <a:lnTo>
                  <a:pt x="118292" y="213616"/>
                </a:lnTo>
                <a:lnTo>
                  <a:pt x="91932" y="250211"/>
                </a:lnTo>
                <a:lnTo>
                  <a:pt x="68544" y="288944"/>
                </a:lnTo>
                <a:lnTo>
                  <a:pt x="48296" y="329649"/>
                </a:lnTo>
                <a:lnTo>
                  <a:pt x="31355" y="372158"/>
                </a:lnTo>
                <a:lnTo>
                  <a:pt x="17888" y="416304"/>
                </a:lnTo>
                <a:lnTo>
                  <a:pt x="8061" y="461920"/>
                </a:lnTo>
                <a:lnTo>
                  <a:pt x="2043" y="508839"/>
                </a:lnTo>
                <a:lnTo>
                  <a:pt x="0" y="556895"/>
                </a:lnTo>
                <a:lnTo>
                  <a:pt x="2043" y="604950"/>
                </a:lnTo>
                <a:lnTo>
                  <a:pt x="8061" y="651869"/>
                </a:lnTo>
                <a:lnTo>
                  <a:pt x="17888" y="697485"/>
                </a:lnTo>
                <a:lnTo>
                  <a:pt x="31355" y="741631"/>
                </a:lnTo>
                <a:lnTo>
                  <a:pt x="48296" y="784140"/>
                </a:lnTo>
                <a:lnTo>
                  <a:pt x="68544" y="824845"/>
                </a:lnTo>
                <a:lnTo>
                  <a:pt x="91932" y="863578"/>
                </a:lnTo>
                <a:lnTo>
                  <a:pt x="118292" y="900173"/>
                </a:lnTo>
                <a:lnTo>
                  <a:pt x="147458" y="934462"/>
                </a:lnTo>
                <a:lnTo>
                  <a:pt x="179262" y="966279"/>
                </a:lnTo>
                <a:lnTo>
                  <a:pt x="213537" y="995455"/>
                </a:lnTo>
                <a:lnTo>
                  <a:pt x="250117" y="1021825"/>
                </a:lnTo>
                <a:lnTo>
                  <a:pt x="288833" y="1045221"/>
                </a:lnTo>
                <a:lnTo>
                  <a:pt x="329520" y="1065477"/>
                </a:lnTo>
                <a:lnTo>
                  <a:pt x="372009" y="1082424"/>
                </a:lnTo>
                <a:lnTo>
                  <a:pt x="416134" y="1095896"/>
                </a:lnTo>
                <a:lnTo>
                  <a:pt x="461728" y="1105725"/>
                </a:lnTo>
                <a:lnTo>
                  <a:pt x="508623" y="1111746"/>
                </a:lnTo>
                <a:lnTo>
                  <a:pt x="556653" y="1113790"/>
                </a:lnTo>
                <a:lnTo>
                  <a:pt x="604678" y="1111746"/>
                </a:lnTo>
                <a:lnTo>
                  <a:pt x="651570" y="1105725"/>
                </a:lnTo>
                <a:lnTo>
                  <a:pt x="697162" y="1095896"/>
                </a:lnTo>
                <a:lnTo>
                  <a:pt x="741287" y="1082424"/>
                </a:lnTo>
                <a:lnTo>
                  <a:pt x="783777" y="1065477"/>
                </a:lnTo>
                <a:lnTo>
                  <a:pt x="824465" y="1045221"/>
                </a:lnTo>
                <a:lnTo>
                  <a:pt x="863185" y="1021825"/>
                </a:lnTo>
                <a:lnTo>
                  <a:pt x="899768" y="995455"/>
                </a:lnTo>
                <a:lnTo>
                  <a:pt x="934047" y="966279"/>
                </a:lnTo>
                <a:lnTo>
                  <a:pt x="965856" y="934462"/>
                </a:lnTo>
                <a:lnTo>
                  <a:pt x="995026" y="900173"/>
                </a:lnTo>
                <a:lnTo>
                  <a:pt x="1021391" y="863578"/>
                </a:lnTo>
                <a:lnTo>
                  <a:pt x="1044783" y="824845"/>
                </a:lnTo>
                <a:lnTo>
                  <a:pt x="1065036" y="784140"/>
                </a:lnTo>
                <a:lnTo>
                  <a:pt x="1081981" y="741631"/>
                </a:lnTo>
                <a:lnTo>
                  <a:pt x="1095452" y="697485"/>
                </a:lnTo>
                <a:lnTo>
                  <a:pt x="1105281" y="651869"/>
                </a:lnTo>
                <a:lnTo>
                  <a:pt x="1111301" y="604950"/>
                </a:lnTo>
                <a:lnTo>
                  <a:pt x="1113345" y="556895"/>
                </a:lnTo>
                <a:lnTo>
                  <a:pt x="1111301" y="508839"/>
                </a:lnTo>
                <a:lnTo>
                  <a:pt x="1105281" y="461920"/>
                </a:lnTo>
                <a:lnTo>
                  <a:pt x="1095452" y="416304"/>
                </a:lnTo>
                <a:lnTo>
                  <a:pt x="1081981" y="372158"/>
                </a:lnTo>
                <a:lnTo>
                  <a:pt x="1065036" y="329649"/>
                </a:lnTo>
                <a:lnTo>
                  <a:pt x="1044783" y="288944"/>
                </a:lnTo>
                <a:lnTo>
                  <a:pt x="1021391" y="250211"/>
                </a:lnTo>
                <a:lnTo>
                  <a:pt x="995026" y="213616"/>
                </a:lnTo>
                <a:lnTo>
                  <a:pt x="965856" y="179327"/>
                </a:lnTo>
                <a:lnTo>
                  <a:pt x="934047" y="147510"/>
                </a:lnTo>
                <a:lnTo>
                  <a:pt x="899768" y="118334"/>
                </a:lnTo>
                <a:lnTo>
                  <a:pt x="863185" y="91964"/>
                </a:lnTo>
                <a:lnTo>
                  <a:pt x="824465" y="68568"/>
                </a:lnTo>
                <a:lnTo>
                  <a:pt x="783777" y="48312"/>
                </a:lnTo>
                <a:lnTo>
                  <a:pt x="741287" y="31365"/>
                </a:lnTo>
                <a:lnTo>
                  <a:pt x="697162" y="17893"/>
                </a:lnTo>
                <a:lnTo>
                  <a:pt x="651570" y="8064"/>
                </a:lnTo>
                <a:lnTo>
                  <a:pt x="604678" y="2043"/>
                </a:lnTo>
                <a:lnTo>
                  <a:pt x="556653" y="0"/>
                </a:lnTo>
                <a:close/>
              </a:path>
            </a:pathLst>
          </a:custGeom>
          <a:solidFill>
            <a:srgbClr val="A2BD42"/>
          </a:solidFill>
          <a:ln w="9525">
            <a:noFill/>
            <a:round/>
            <a:headEnd/>
            <a:tailEnd/>
          </a:ln>
        </p:spPr>
        <p:txBody>
          <a:bodyPr lIns="0" tIns="0" rIns="0" bIns="0"/>
          <a:lstStyle/>
          <a:p>
            <a:endParaRPr lang="en-US"/>
          </a:p>
        </p:txBody>
      </p:sp>
      <p:sp>
        <p:nvSpPr>
          <p:cNvPr id="26637" name="object 14"/>
          <p:cNvSpPr>
            <a:spLocks/>
          </p:cNvSpPr>
          <p:nvPr/>
        </p:nvSpPr>
        <p:spPr bwMode="auto">
          <a:xfrm>
            <a:off x="468313" y="1773238"/>
            <a:ext cx="1114425" cy="1112837"/>
          </a:xfrm>
          <a:custGeom>
            <a:avLst/>
            <a:gdLst/>
            <a:ahLst/>
            <a:cxnLst>
              <a:cxn ang="0">
                <a:pos x="2043" y="508839"/>
              </a:cxn>
              <a:cxn ang="0">
                <a:pos x="17888" y="416304"/>
              </a:cxn>
              <a:cxn ang="0">
                <a:pos x="48296" y="329649"/>
              </a:cxn>
              <a:cxn ang="0">
                <a:pos x="91932" y="250211"/>
              </a:cxn>
              <a:cxn ang="0">
                <a:pos x="147458" y="179327"/>
              </a:cxn>
              <a:cxn ang="0">
                <a:pos x="213537" y="118334"/>
              </a:cxn>
              <a:cxn ang="0">
                <a:pos x="288833" y="68568"/>
              </a:cxn>
              <a:cxn ang="0">
                <a:pos x="372009" y="31365"/>
              </a:cxn>
              <a:cxn ang="0">
                <a:pos x="461728" y="8064"/>
              </a:cxn>
              <a:cxn ang="0">
                <a:pos x="556653" y="0"/>
              </a:cxn>
              <a:cxn ang="0">
                <a:pos x="651570" y="8064"/>
              </a:cxn>
              <a:cxn ang="0">
                <a:pos x="741287" y="31365"/>
              </a:cxn>
              <a:cxn ang="0">
                <a:pos x="824465" y="68568"/>
              </a:cxn>
              <a:cxn ang="0">
                <a:pos x="899768" y="118334"/>
              </a:cxn>
              <a:cxn ang="0">
                <a:pos x="965856" y="179327"/>
              </a:cxn>
              <a:cxn ang="0">
                <a:pos x="1021391" y="250211"/>
              </a:cxn>
              <a:cxn ang="0">
                <a:pos x="1065036" y="329649"/>
              </a:cxn>
              <a:cxn ang="0">
                <a:pos x="1095452" y="416304"/>
              </a:cxn>
              <a:cxn ang="0">
                <a:pos x="1111301" y="508839"/>
              </a:cxn>
              <a:cxn ang="0">
                <a:pos x="1111301" y="604950"/>
              </a:cxn>
              <a:cxn ang="0">
                <a:pos x="1095452" y="697485"/>
              </a:cxn>
              <a:cxn ang="0">
                <a:pos x="1065036" y="784140"/>
              </a:cxn>
              <a:cxn ang="0">
                <a:pos x="1021391" y="863578"/>
              </a:cxn>
              <a:cxn ang="0">
                <a:pos x="965856" y="934462"/>
              </a:cxn>
              <a:cxn ang="0">
                <a:pos x="899768" y="995455"/>
              </a:cxn>
              <a:cxn ang="0">
                <a:pos x="824465" y="1045221"/>
              </a:cxn>
              <a:cxn ang="0">
                <a:pos x="741287" y="1082424"/>
              </a:cxn>
              <a:cxn ang="0">
                <a:pos x="651570" y="1105725"/>
              </a:cxn>
              <a:cxn ang="0">
                <a:pos x="556653" y="1113790"/>
              </a:cxn>
              <a:cxn ang="0">
                <a:pos x="461728" y="1105725"/>
              </a:cxn>
              <a:cxn ang="0">
                <a:pos x="372009" y="1082424"/>
              </a:cxn>
              <a:cxn ang="0">
                <a:pos x="288833" y="1045221"/>
              </a:cxn>
              <a:cxn ang="0">
                <a:pos x="213537" y="995455"/>
              </a:cxn>
              <a:cxn ang="0">
                <a:pos x="147458" y="934462"/>
              </a:cxn>
              <a:cxn ang="0">
                <a:pos x="91932" y="863578"/>
              </a:cxn>
              <a:cxn ang="0">
                <a:pos x="48296" y="784140"/>
              </a:cxn>
              <a:cxn ang="0">
                <a:pos x="17888" y="697485"/>
              </a:cxn>
              <a:cxn ang="0">
                <a:pos x="2043" y="604950"/>
              </a:cxn>
            </a:cxnLst>
            <a:rect l="0" t="0" r="r" b="b"/>
            <a:pathLst>
              <a:path w="1113790" h="1113789">
                <a:moveTo>
                  <a:pt x="0" y="556895"/>
                </a:moveTo>
                <a:lnTo>
                  <a:pt x="2043" y="508839"/>
                </a:lnTo>
                <a:lnTo>
                  <a:pt x="8061" y="461920"/>
                </a:lnTo>
                <a:lnTo>
                  <a:pt x="17888" y="416304"/>
                </a:lnTo>
                <a:lnTo>
                  <a:pt x="31355" y="372158"/>
                </a:lnTo>
                <a:lnTo>
                  <a:pt x="48296" y="329649"/>
                </a:lnTo>
                <a:lnTo>
                  <a:pt x="68544" y="288944"/>
                </a:lnTo>
                <a:lnTo>
                  <a:pt x="91932" y="250211"/>
                </a:lnTo>
                <a:lnTo>
                  <a:pt x="118292" y="213616"/>
                </a:lnTo>
                <a:lnTo>
                  <a:pt x="147458" y="179327"/>
                </a:lnTo>
                <a:lnTo>
                  <a:pt x="179262" y="147510"/>
                </a:lnTo>
                <a:lnTo>
                  <a:pt x="213537" y="118334"/>
                </a:lnTo>
                <a:lnTo>
                  <a:pt x="250117" y="91964"/>
                </a:lnTo>
                <a:lnTo>
                  <a:pt x="288833" y="68568"/>
                </a:lnTo>
                <a:lnTo>
                  <a:pt x="329520" y="48312"/>
                </a:lnTo>
                <a:lnTo>
                  <a:pt x="372009" y="31365"/>
                </a:lnTo>
                <a:lnTo>
                  <a:pt x="416134" y="17893"/>
                </a:lnTo>
                <a:lnTo>
                  <a:pt x="461728" y="8064"/>
                </a:lnTo>
                <a:lnTo>
                  <a:pt x="508623" y="2043"/>
                </a:lnTo>
                <a:lnTo>
                  <a:pt x="556653" y="0"/>
                </a:lnTo>
                <a:lnTo>
                  <a:pt x="604678" y="2043"/>
                </a:lnTo>
                <a:lnTo>
                  <a:pt x="651570" y="8064"/>
                </a:lnTo>
                <a:lnTo>
                  <a:pt x="697162" y="17893"/>
                </a:lnTo>
                <a:lnTo>
                  <a:pt x="741287" y="31365"/>
                </a:lnTo>
                <a:lnTo>
                  <a:pt x="783777" y="48312"/>
                </a:lnTo>
                <a:lnTo>
                  <a:pt x="824465" y="68568"/>
                </a:lnTo>
                <a:lnTo>
                  <a:pt x="863185" y="91964"/>
                </a:lnTo>
                <a:lnTo>
                  <a:pt x="899768" y="118334"/>
                </a:lnTo>
                <a:lnTo>
                  <a:pt x="934047" y="147510"/>
                </a:lnTo>
                <a:lnTo>
                  <a:pt x="965856" y="179327"/>
                </a:lnTo>
                <a:lnTo>
                  <a:pt x="995026" y="213616"/>
                </a:lnTo>
                <a:lnTo>
                  <a:pt x="1021391" y="250211"/>
                </a:lnTo>
                <a:lnTo>
                  <a:pt x="1044783" y="288944"/>
                </a:lnTo>
                <a:lnTo>
                  <a:pt x="1065036" y="329649"/>
                </a:lnTo>
                <a:lnTo>
                  <a:pt x="1081981" y="372158"/>
                </a:lnTo>
                <a:lnTo>
                  <a:pt x="1095452" y="416304"/>
                </a:lnTo>
                <a:lnTo>
                  <a:pt x="1105281" y="461920"/>
                </a:lnTo>
                <a:lnTo>
                  <a:pt x="1111301" y="508839"/>
                </a:lnTo>
                <a:lnTo>
                  <a:pt x="1113345" y="556895"/>
                </a:lnTo>
                <a:lnTo>
                  <a:pt x="1111301" y="604950"/>
                </a:lnTo>
                <a:lnTo>
                  <a:pt x="1105281" y="651869"/>
                </a:lnTo>
                <a:lnTo>
                  <a:pt x="1095452" y="697485"/>
                </a:lnTo>
                <a:lnTo>
                  <a:pt x="1081981" y="741631"/>
                </a:lnTo>
                <a:lnTo>
                  <a:pt x="1065036" y="784140"/>
                </a:lnTo>
                <a:lnTo>
                  <a:pt x="1044783" y="824845"/>
                </a:lnTo>
                <a:lnTo>
                  <a:pt x="1021391" y="863578"/>
                </a:lnTo>
                <a:lnTo>
                  <a:pt x="995026" y="900173"/>
                </a:lnTo>
                <a:lnTo>
                  <a:pt x="965856" y="934462"/>
                </a:lnTo>
                <a:lnTo>
                  <a:pt x="934047" y="966279"/>
                </a:lnTo>
                <a:lnTo>
                  <a:pt x="899768" y="995455"/>
                </a:lnTo>
                <a:lnTo>
                  <a:pt x="863185" y="1021825"/>
                </a:lnTo>
                <a:lnTo>
                  <a:pt x="824465" y="1045221"/>
                </a:lnTo>
                <a:lnTo>
                  <a:pt x="783777" y="1065477"/>
                </a:lnTo>
                <a:lnTo>
                  <a:pt x="741287" y="1082424"/>
                </a:lnTo>
                <a:lnTo>
                  <a:pt x="697162" y="1095896"/>
                </a:lnTo>
                <a:lnTo>
                  <a:pt x="651570" y="1105725"/>
                </a:lnTo>
                <a:lnTo>
                  <a:pt x="604678" y="1111746"/>
                </a:lnTo>
                <a:lnTo>
                  <a:pt x="556653" y="1113790"/>
                </a:lnTo>
                <a:lnTo>
                  <a:pt x="508623" y="1111746"/>
                </a:lnTo>
                <a:lnTo>
                  <a:pt x="461728" y="1105725"/>
                </a:lnTo>
                <a:lnTo>
                  <a:pt x="416134" y="1095896"/>
                </a:lnTo>
                <a:lnTo>
                  <a:pt x="372009" y="1082424"/>
                </a:lnTo>
                <a:lnTo>
                  <a:pt x="329520" y="1065477"/>
                </a:lnTo>
                <a:lnTo>
                  <a:pt x="288833" y="1045221"/>
                </a:lnTo>
                <a:lnTo>
                  <a:pt x="250117" y="1021825"/>
                </a:lnTo>
                <a:lnTo>
                  <a:pt x="213537" y="995455"/>
                </a:lnTo>
                <a:lnTo>
                  <a:pt x="179262" y="966279"/>
                </a:lnTo>
                <a:lnTo>
                  <a:pt x="147458" y="934462"/>
                </a:lnTo>
                <a:lnTo>
                  <a:pt x="118292" y="900173"/>
                </a:lnTo>
                <a:lnTo>
                  <a:pt x="91932" y="863578"/>
                </a:lnTo>
                <a:lnTo>
                  <a:pt x="68544" y="824845"/>
                </a:lnTo>
                <a:lnTo>
                  <a:pt x="48296" y="784140"/>
                </a:lnTo>
                <a:lnTo>
                  <a:pt x="31355" y="741631"/>
                </a:lnTo>
                <a:lnTo>
                  <a:pt x="17888" y="697485"/>
                </a:lnTo>
                <a:lnTo>
                  <a:pt x="8061" y="651869"/>
                </a:lnTo>
                <a:lnTo>
                  <a:pt x="2043" y="604950"/>
                </a:lnTo>
                <a:lnTo>
                  <a:pt x="0" y="556895"/>
                </a:lnTo>
                <a:close/>
              </a:path>
            </a:pathLst>
          </a:custGeom>
          <a:noFill/>
          <a:ln w="25400">
            <a:solidFill>
              <a:srgbClr val="FFFFFF"/>
            </a:solidFill>
            <a:round/>
            <a:headEnd/>
            <a:tailEnd/>
          </a:ln>
        </p:spPr>
        <p:txBody>
          <a:bodyPr lIns="0" tIns="0" rIns="0" bIns="0"/>
          <a:lstStyle/>
          <a:p>
            <a:endParaRPr lang="en-US"/>
          </a:p>
        </p:txBody>
      </p:sp>
      <p:sp>
        <p:nvSpPr>
          <p:cNvPr id="26638" name="object 15"/>
          <p:cNvSpPr>
            <a:spLocks/>
          </p:cNvSpPr>
          <p:nvPr/>
        </p:nvSpPr>
        <p:spPr bwMode="auto">
          <a:xfrm>
            <a:off x="631825" y="1935163"/>
            <a:ext cx="787400" cy="788987"/>
          </a:xfrm>
          <a:custGeom>
            <a:avLst/>
            <a:gdLst/>
            <a:ahLst/>
            <a:cxnLst>
              <a:cxn ang="0">
                <a:pos x="0" y="787590"/>
              </a:cxn>
              <a:cxn ang="0">
                <a:pos x="787222" y="787590"/>
              </a:cxn>
              <a:cxn ang="0">
                <a:pos x="787222" y="0"/>
              </a:cxn>
              <a:cxn ang="0">
                <a:pos x="0" y="0"/>
              </a:cxn>
              <a:cxn ang="0">
                <a:pos x="0" y="787590"/>
              </a:cxn>
            </a:cxnLst>
            <a:rect l="0" t="0" r="r" b="b"/>
            <a:pathLst>
              <a:path w="787400" h="788035">
                <a:moveTo>
                  <a:pt x="0" y="787590"/>
                </a:moveTo>
                <a:lnTo>
                  <a:pt x="787222" y="787590"/>
                </a:lnTo>
                <a:lnTo>
                  <a:pt x="787222" y="0"/>
                </a:lnTo>
                <a:lnTo>
                  <a:pt x="0" y="0"/>
                </a:lnTo>
                <a:lnTo>
                  <a:pt x="0" y="787590"/>
                </a:lnTo>
                <a:close/>
              </a:path>
            </a:pathLst>
          </a:custGeom>
          <a:solidFill>
            <a:srgbClr val="A2BD42"/>
          </a:solidFill>
          <a:ln w="9525">
            <a:noFill/>
            <a:round/>
            <a:headEnd/>
            <a:tailEnd/>
          </a:ln>
        </p:spPr>
        <p:txBody>
          <a:bodyPr lIns="0" tIns="0" rIns="0" bIns="0"/>
          <a:lstStyle/>
          <a:p>
            <a:endParaRPr lang="en-US"/>
          </a:p>
        </p:txBody>
      </p:sp>
      <p:sp>
        <p:nvSpPr>
          <p:cNvPr id="16" name="object 16"/>
          <p:cNvSpPr txBox="1"/>
          <p:nvPr/>
        </p:nvSpPr>
        <p:spPr>
          <a:xfrm>
            <a:off x="609600" y="2209800"/>
            <a:ext cx="863600" cy="141288"/>
          </a:xfrm>
          <a:prstGeom prst="rect">
            <a:avLst/>
          </a:prstGeom>
        </p:spPr>
        <p:txBody>
          <a:bodyPr lIns="0" tIns="0" rIns="0" bIns="0">
            <a:spAutoFit/>
          </a:bodyPr>
          <a:lstStyle/>
          <a:p>
            <a:pPr marL="55563" indent="-44450" algn="ctr">
              <a:lnSpc>
                <a:spcPts val="1075"/>
              </a:lnSpc>
            </a:pPr>
            <a:r>
              <a:rPr lang="en-GB" sz="1200" b="1">
                <a:solidFill>
                  <a:srgbClr val="FFFFFF"/>
                </a:solidFill>
                <a:cs typeface="Arial" charset="0"/>
              </a:rPr>
              <a:t>Availability</a:t>
            </a:r>
            <a:endParaRPr lang="en-GB" sz="1000">
              <a:cs typeface="Arial" charset="0"/>
            </a:endParaRPr>
          </a:p>
        </p:txBody>
      </p:sp>
      <p:sp>
        <p:nvSpPr>
          <p:cNvPr id="26640" name="object 17"/>
          <p:cNvSpPr>
            <a:spLocks/>
          </p:cNvSpPr>
          <p:nvPr/>
        </p:nvSpPr>
        <p:spPr bwMode="auto">
          <a:xfrm>
            <a:off x="3492500" y="5110163"/>
            <a:ext cx="935038" cy="838200"/>
          </a:xfrm>
          <a:custGeom>
            <a:avLst/>
            <a:gdLst/>
            <a:ahLst/>
            <a:cxnLst>
              <a:cxn ang="0">
                <a:pos x="0" y="139700"/>
              </a:cxn>
              <a:cxn ang="0">
                <a:pos x="7116" y="95520"/>
              </a:cxn>
              <a:cxn ang="0">
                <a:pos x="26936" y="57168"/>
              </a:cxn>
              <a:cxn ang="0">
                <a:pos x="57168" y="26936"/>
              </a:cxn>
              <a:cxn ang="0">
                <a:pos x="95520" y="7116"/>
              </a:cxn>
              <a:cxn ang="0">
                <a:pos x="139700" y="0"/>
              </a:cxn>
              <a:cxn ang="0">
                <a:pos x="795274" y="0"/>
              </a:cxn>
              <a:cxn ang="0">
                <a:pos x="839453" y="7116"/>
              </a:cxn>
              <a:cxn ang="0">
                <a:pos x="877805" y="26936"/>
              </a:cxn>
              <a:cxn ang="0">
                <a:pos x="908037" y="57168"/>
              </a:cxn>
              <a:cxn ang="0">
                <a:pos x="927857" y="95520"/>
              </a:cxn>
              <a:cxn ang="0">
                <a:pos x="934974" y="139700"/>
              </a:cxn>
              <a:cxn ang="0">
                <a:pos x="934974" y="698487"/>
              </a:cxn>
              <a:cxn ang="0">
                <a:pos x="927857" y="742648"/>
              </a:cxn>
              <a:cxn ang="0">
                <a:pos x="908037" y="781001"/>
              </a:cxn>
              <a:cxn ang="0">
                <a:pos x="877805" y="811244"/>
              </a:cxn>
              <a:cxn ang="0">
                <a:pos x="839453" y="831077"/>
              </a:cxn>
              <a:cxn ang="0">
                <a:pos x="795274" y="838200"/>
              </a:cxn>
              <a:cxn ang="0">
                <a:pos x="139700" y="838200"/>
              </a:cxn>
              <a:cxn ang="0">
                <a:pos x="95520" y="831077"/>
              </a:cxn>
              <a:cxn ang="0">
                <a:pos x="57168" y="811244"/>
              </a:cxn>
              <a:cxn ang="0">
                <a:pos x="26936" y="781001"/>
              </a:cxn>
              <a:cxn ang="0">
                <a:pos x="7116" y="742648"/>
              </a:cxn>
              <a:cxn ang="0">
                <a:pos x="0" y="698487"/>
              </a:cxn>
              <a:cxn ang="0">
                <a:pos x="0" y="139700"/>
              </a:cxn>
            </a:cxnLst>
            <a:rect l="0" t="0" r="r" b="b"/>
            <a:pathLst>
              <a:path w="935354" h="838200">
                <a:moveTo>
                  <a:pt x="0" y="139700"/>
                </a:moveTo>
                <a:lnTo>
                  <a:pt x="7116" y="95520"/>
                </a:lnTo>
                <a:lnTo>
                  <a:pt x="26936" y="57168"/>
                </a:lnTo>
                <a:lnTo>
                  <a:pt x="57168" y="26936"/>
                </a:lnTo>
                <a:lnTo>
                  <a:pt x="95520" y="7116"/>
                </a:lnTo>
                <a:lnTo>
                  <a:pt x="139700" y="0"/>
                </a:lnTo>
                <a:lnTo>
                  <a:pt x="795274" y="0"/>
                </a:lnTo>
                <a:lnTo>
                  <a:pt x="839453" y="7116"/>
                </a:lnTo>
                <a:lnTo>
                  <a:pt x="877805" y="26936"/>
                </a:lnTo>
                <a:lnTo>
                  <a:pt x="908037" y="57168"/>
                </a:lnTo>
                <a:lnTo>
                  <a:pt x="927857" y="95520"/>
                </a:lnTo>
                <a:lnTo>
                  <a:pt x="934974" y="139700"/>
                </a:lnTo>
                <a:lnTo>
                  <a:pt x="934974" y="698487"/>
                </a:lnTo>
                <a:lnTo>
                  <a:pt x="927857" y="742648"/>
                </a:lnTo>
                <a:lnTo>
                  <a:pt x="908037" y="781001"/>
                </a:lnTo>
                <a:lnTo>
                  <a:pt x="877805" y="811244"/>
                </a:lnTo>
                <a:lnTo>
                  <a:pt x="839453" y="831077"/>
                </a:lnTo>
                <a:lnTo>
                  <a:pt x="795274" y="838200"/>
                </a:lnTo>
                <a:lnTo>
                  <a:pt x="139700" y="838200"/>
                </a:lnTo>
                <a:lnTo>
                  <a:pt x="95520" y="831077"/>
                </a:lnTo>
                <a:lnTo>
                  <a:pt x="57168" y="811244"/>
                </a:lnTo>
                <a:lnTo>
                  <a:pt x="26936" y="781001"/>
                </a:lnTo>
                <a:lnTo>
                  <a:pt x="7116" y="742648"/>
                </a:lnTo>
                <a:lnTo>
                  <a:pt x="0" y="698487"/>
                </a:lnTo>
                <a:lnTo>
                  <a:pt x="0" y="139700"/>
                </a:lnTo>
                <a:close/>
              </a:path>
            </a:pathLst>
          </a:custGeom>
          <a:noFill/>
          <a:ln w="25400">
            <a:solidFill>
              <a:srgbClr val="77923B"/>
            </a:solidFill>
            <a:round/>
            <a:headEnd/>
            <a:tailEnd/>
          </a:ln>
        </p:spPr>
        <p:txBody>
          <a:bodyPr lIns="0" tIns="0" rIns="0" bIns="0"/>
          <a:lstStyle/>
          <a:p>
            <a:endParaRPr lang="en-US"/>
          </a:p>
        </p:txBody>
      </p:sp>
      <p:sp>
        <p:nvSpPr>
          <p:cNvPr id="18" name="object 18"/>
          <p:cNvSpPr txBox="1"/>
          <p:nvPr/>
        </p:nvSpPr>
        <p:spPr>
          <a:xfrm>
            <a:off x="3671888" y="5159375"/>
            <a:ext cx="574675" cy="554038"/>
          </a:xfrm>
          <a:prstGeom prst="rect">
            <a:avLst/>
          </a:prstGeom>
        </p:spPr>
        <p:txBody>
          <a:bodyPr lIns="0" tIns="0" rIns="0" bIns="0">
            <a:spAutoFit/>
          </a:bodyPr>
          <a:lstStyle/>
          <a:p>
            <a:pPr algn="ctr"/>
            <a:r>
              <a:rPr lang="en-US" sz="2400" b="1">
                <a:solidFill>
                  <a:srgbClr val="5C5C5C"/>
                </a:solidFill>
                <a:cs typeface="Arial" charset="0"/>
              </a:rPr>
              <a:t>260</a:t>
            </a:r>
            <a:endParaRPr lang="en-US" sz="2400">
              <a:cs typeface="Arial" charset="0"/>
            </a:endParaRPr>
          </a:p>
          <a:p>
            <a:pPr algn="ctr">
              <a:spcBef>
                <a:spcPts val="25"/>
              </a:spcBef>
            </a:pPr>
            <a:r>
              <a:rPr lang="es-ES" sz="1200">
                <a:solidFill>
                  <a:srgbClr val="7E7E7E"/>
                </a:solidFill>
                <a:cs typeface="Arial" charset="0"/>
              </a:rPr>
              <a:t>In  </a:t>
            </a:r>
            <a:r>
              <a:rPr lang="en-GB" sz="1200">
                <a:solidFill>
                  <a:srgbClr val="7E7E7E"/>
                </a:solidFill>
                <a:cs typeface="Arial" charset="0"/>
              </a:rPr>
              <a:t>Units</a:t>
            </a:r>
            <a:endParaRPr lang="en-GB" sz="1200">
              <a:cs typeface="Arial" charset="0"/>
            </a:endParaRPr>
          </a:p>
        </p:txBody>
      </p:sp>
      <p:sp>
        <p:nvSpPr>
          <p:cNvPr id="26642" name="object 19"/>
          <p:cNvSpPr>
            <a:spLocks/>
          </p:cNvSpPr>
          <p:nvPr/>
        </p:nvSpPr>
        <p:spPr bwMode="auto">
          <a:xfrm>
            <a:off x="3492500" y="4175125"/>
            <a:ext cx="935038" cy="838200"/>
          </a:xfrm>
          <a:custGeom>
            <a:avLst/>
            <a:gdLst/>
            <a:ahLst/>
            <a:cxnLst>
              <a:cxn ang="0">
                <a:pos x="795527" y="0"/>
              </a:cxn>
              <a:cxn ang="0">
                <a:pos x="139446" y="0"/>
              </a:cxn>
              <a:cxn ang="0">
                <a:pos x="95341" y="7114"/>
              </a:cxn>
              <a:cxn ang="0">
                <a:pos x="57058" y="26919"/>
              </a:cxn>
              <a:cxn ang="0">
                <a:pos x="26883" y="57113"/>
              </a:cxn>
              <a:cxn ang="0">
                <a:pos x="7101" y="95390"/>
              </a:cxn>
              <a:cxn ang="0">
                <a:pos x="0" y="139445"/>
              </a:cxn>
              <a:cxn ang="0">
                <a:pos x="0" y="697229"/>
              </a:cxn>
              <a:cxn ang="0">
                <a:pos x="7101" y="741285"/>
              </a:cxn>
              <a:cxn ang="0">
                <a:pos x="26883" y="779562"/>
              </a:cxn>
              <a:cxn ang="0">
                <a:pos x="57058" y="809756"/>
              </a:cxn>
              <a:cxn ang="0">
                <a:pos x="95341" y="829561"/>
              </a:cxn>
              <a:cxn ang="0">
                <a:pos x="139446" y="836676"/>
              </a:cxn>
              <a:cxn ang="0">
                <a:pos x="795527" y="836676"/>
              </a:cxn>
              <a:cxn ang="0">
                <a:pos x="839632" y="829561"/>
              </a:cxn>
              <a:cxn ang="0">
                <a:pos x="877915" y="809756"/>
              </a:cxn>
              <a:cxn ang="0">
                <a:pos x="908090" y="779562"/>
              </a:cxn>
              <a:cxn ang="0">
                <a:pos x="927872" y="741285"/>
              </a:cxn>
              <a:cxn ang="0">
                <a:pos x="934974" y="697229"/>
              </a:cxn>
              <a:cxn ang="0">
                <a:pos x="934974" y="139445"/>
              </a:cxn>
              <a:cxn ang="0">
                <a:pos x="927872" y="95390"/>
              </a:cxn>
              <a:cxn ang="0">
                <a:pos x="908090" y="57113"/>
              </a:cxn>
              <a:cxn ang="0">
                <a:pos x="877915" y="26919"/>
              </a:cxn>
              <a:cxn ang="0">
                <a:pos x="839632" y="7114"/>
              </a:cxn>
              <a:cxn ang="0">
                <a:pos x="795527" y="0"/>
              </a:cxn>
            </a:cxnLst>
            <a:rect l="0" t="0" r="r" b="b"/>
            <a:pathLst>
              <a:path w="935354" h="836929">
                <a:moveTo>
                  <a:pt x="795527" y="0"/>
                </a:moveTo>
                <a:lnTo>
                  <a:pt x="139446" y="0"/>
                </a:lnTo>
                <a:lnTo>
                  <a:pt x="95341" y="7114"/>
                </a:lnTo>
                <a:lnTo>
                  <a:pt x="57058" y="26919"/>
                </a:lnTo>
                <a:lnTo>
                  <a:pt x="26883" y="57113"/>
                </a:lnTo>
                <a:lnTo>
                  <a:pt x="7101" y="95390"/>
                </a:lnTo>
                <a:lnTo>
                  <a:pt x="0" y="139445"/>
                </a:lnTo>
                <a:lnTo>
                  <a:pt x="0" y="697229"/>
                </a:lnTo>
                <a:lnTo>
                  <a:pt x="7101" y="741285"/>
                </a:lnTo>
                <a:lnTo>
                  <a:pt x="26883" y="779562"/>
                </a:lnTo>
                <a:lnTo>
                  <a:pt x="57058" y="809756"/>
                </a:lnTo>
                <a:lnTo>
                  <a:pt x="95341" y="829561"/>
                </a:lnTo>
                <a:lnTo>
                  <a:pt x="139446" y="836676"/>
                </a:lnTo>
                <a:lnTo>
                  <a:pt x="795527" y="836676"/>
                </a:lnTo>
                <a:lnTo>
                  <a:pt x="839632" y="829561"/>
                </a:lnTo>
                <a:lnTo>
                  <a:pt x="877915" y="809756"/>
                </a:lnTo>
                <a:lnTo>
                  <a:pt x="908090" y="779562"/>
                </a:lnTo>
                <a:lnTo>
                  <a:pt x="927872" y="741285"/>
                </a:lnTo>
                <a:lnTo>
                  <a:pt x="934974" y="697229"/>
                </a:lnTo>
                <a:lnTo>
                  <a:pt x="934974" y="139445"/>
                </a:lnTo>
                <a:lnTo>
                  <a:pt x="927872" y="95390"/>
                </a:lnTo>
                <a:lnTo>
                  <a:pt x="908090" y="57113"/>
                </a:lnTo>
                <a:lnTo>
                  <a:pt x="877915" y="26919"/>
                </a:lnTo>
                <a:lnTo>
                  <a:pt x="839632" y="7114"/>
                </a:lnTo>
                <a:lnTo>
                  <a:pt x="795527" y="0"/>
                </a:lnTo>
                <a:close/>
              </a:path>
            </a:pathLst>
          </a:custGeom>
          <a:solidFill>
            <a:srgbClr val="FFFFFF"/>
          </a:solidFill>
          <a:ln w="9525">
            <a:noFill/>
            <a:round/>
            <a:headEnd/>
            <a:tailEnd/>
          </a:ln>
        </p:spPr>
        <p:txBody>
          <a:bodyPr lIns="0" tIns="0" rIns="0" bIns="0"/>
          <a:lstStyle/>
          <a:p>
            <a:endParaRPr lang="en-US"/>
          </a:p>
        </p:txBody>
      </p:sp>
      <p:sp>
        <p:nvSpPr>
          <p:cNvPr id="26643" name="object 20"/>
          <p:cNvSpPr>
            <a:spLocks/>
          </p:cNvSpPr>
          <p:nvPr/>
        </p:nvSpPr>
        <p:spPr bwMode="auto">
          <a:xfrm>
            <a:off x="3492500" y="4175125"/>
            <a:ext cx="935038" cy="838200"/>
          </a:xfrm>
          <a:custGeom>
            <a:avLst/>
            <a:gdLst/>
            <a:ahLst/>
            <a:cxnLst>
              <a:cxn ang="0">
                <a:pos x="0" y="139445"/>
              </a:cxn>
              <a:cxn ang="0">
                <a:pos x="7101" y="95390"/>
              </a:cxn>
              <a:cxn ang="0">
                <a:pos x="26883" y="57113"/>
              </a:cxn>
              <a:cxn ang="0">
                <a:pos x="57058" y="26919"/>
              </a:cxn>
              <a:cxn ang="0">
                <a:pos x="95341" y="7114"/>
              </a:cxn>
              <a:cxn ang="0">
                <a:pos x="139446" y="0"/>
              </a:cxn>
              <a:cxn ang="0">
                <a:pos x="795527" y="0"/>
              </a:cxn>
              <a:cxn ang="0">
                <a:pos x="839632" y="7114"/>
              </a:cxn>
              <a:cxn ang="0">
                <a:pos x="877915" y="26919"/>
              </a:cxn>
              <a:cxn ang="0">
                <a:pos x="908090" y="57113"/>
              </a:cxn>
              <a:cxn ang="0">
                <a:pos x="927872" y="95390"/>
              </a:cxn>
              <a:cxn ang="0">
                <a:pos x="934974" y="139445"/>
              </a:cxn>
              <a:cxn ang="0">
                <a:pos x="934974" y="697229"/>
              </a:cxn>
              <a:cxn ang="0">
                <a:pos x="927872" y="741285"/>
              </a:cxn>
              <a:cxn ang="0">
                <a:pos x="908090" y="779562"/>
              </a:cxn>
              <a:cxn ang="0">
                <a:pos x="877915" y="809756"/>
              </a:cxn>
              <a:cxn ang="0">
                <a:pos x="839632" y="829561"/>
              </a:cxn>
              <a:cxn ang="0">
                <a:pos x="795527" y="836676"/>
              </a:cxn>
              <a:cxn ang="0">
                <a:pos x="139446" y="836676"/>
              </a:cxn>
              <a:cxn ang="0">
                <a:pos x="95341" y="829561"/>
              </a:cxn>
              <a:cxn ang="0">
                <a:pos x="57058" y="809756"/>
              </a:cxn>
              <a:cxn ang="0">
                <a:pos x="26883" y="779562"/>
              </a:cxn>
              <a:cxn ang="0">
                <a:pos x="7101" y="741285"/>
              </a:cxn>
              <a:cxn ang="0">
                <a:pos x="0" y="697229"/>
              </a:cxn>
              <a:cxn ang="0">
                <a:pos x="0" y="139445"/>
              </a:cxn>
            </a:cxnLst>
            <a:rect l="0" t="0" r="r" b="b"/>
            <a:pathLst>
              <a:path w="935354" h="836929">
                <a:moveTo>
                  <a:pt x="0" y="139445"/>
                </a:moveTo>
                <a:lnTo>
                  <a:pt x="7101" y="95390"/>
                </a:lnTo>
                <a:lnTo>
                  <a:pt x="26883" y="57113"/>
                </a:lnTo>
                <a:lnTo>
                  <a:pt x="57058" y="26919"/>
                </a:lnTo>
                <a:lnTo>
                  <a:pt x="95341" y="7114"/>
                </a:lnTo>
                <a:lnTo>
                  <a:pt x="139446" y="0"/>
                </a:lnTo>
                <a:lnTo>
                  <a:pt x="795527" y="0"/>
                </a:lnTo>
                <a:lnTo>
                  <a:pt x="839632" y="7114"/>
                </a:lnTo>
                <a:lnTo>
                  <a:pt x="877915" y="26919"/>
                </a:lnTo>
                <a:lnTo>
                  <a:pt x="908090" y="57113"/>
                </a:lnTo>
                <a:lnTo>
                  <a:pt x="927872" y="95390"/>
                </a:lnTo>
                <a:lnTo>
                  <a:pt x="934974" y="139445"/>
                </a:lnTo>
                <a:lnTo>
                  <a:pt x="934974" y="697229"/>
                </a:lnTo>
                <a:lnTo>
                  <a:pt x="927872" y="741285"/>
                </a:lnTo>
                <a:lnTo>
                  <a:pt x="908090" y="779562"/>
                </a:lnTo>
                <a:lnTo>
                  <a:pt x="877915" y="809756"/>
                </a:lnTo>
                <a:lnTo>
                  <a:pt x="839632" y="829561"/>
                </a:lnTo>
                <a:lnTo>
                  <a:pt x="795527" y="836676"/>
                </a:lnTo>
                <a:lnTo>
                  <a:pt x="139446" y="836676"/>
                </a:lnTo>
                <a:lnTo>
                  <a:pt x="95341" y="829561"/>
                </a:lnTo>
                <a:lnTo>
                  <a:pt x="57058" y="809756"/>
                </a:lnTo>
                <a:lnTo>
                  <a:pt x="26883" y="779562"/>
                </a:lnTo>
                <a:lnTo>
                  <a:pt x="7101" y="741285"/>
                </a:lnTo>
                <a:lnTo>
                  <a:pt x="0" y="697229"/>
                </a:lnTo>
                <a:lnTo>
                  <a:pt x="0" y="139445"/>
                </a:lnTo>
                <a:close/>
              </a:path>
            </a:pathLst>
          </a:custGeom>
          <a:noFill/>
          <a:ln w="25400">
            <a:solidFill>
              <a:srgbClr val="77923B"/>
            </a:solidFill>
            <a:round/>
            <a:headEnd/>
            <a:tailEnd/>
          </a:ln>
        </p:spPr>
        <p:txBody>
          <a:bodyPr lIns="0" tIns="0" rIns="0" bIns="0"/>
          <a:lstStyle/>
          <a:p>
            <a:endParaRPr lang="en-US"/>
          </a:p>
        </p:txBody>
      </p:sp>
      <p:sp>
        <p:nvSpPr>
          <p:cNvPr id="21" name="object 21"/>
          <p:cNvSpPr txBox="1"/>
          <p:nvPr/>
        </p:nvSpPr>
        <p:spPr>
          <a:xfrm>
            <a:off x="3648075" y="4222750"/>
            <a:ext cx="623888" cy="554038"/>
          </a:xfrm>
          <a:prstGeom prst="rect">
            <a:avLst/>
          </a:prstGeom>
        </p:spPr>
        <p:txBody>
          <a:bodyPr lIns="0" tIns="0" rIns="0" bIns="0">
            <a:spAutoFit/>
          </a:bodyPr>
          <a:lstStyle/>
          <a:p>
            <a:pPr algn="ctr" fontAlgn="auto">
              <a:spcBef>
                <a:spcPts val="0"/>
              </a:spcBef>
              <a:spcAft>
                <a:spcPts val="0"/>
              </a:spcAft>
              <a:defRPr/>
            </a:pPr>
            <a:r>
              <a:rPr sz="2400" b="1" spc="-250" dirty="0">
                <a:solidFill>
                  <a:srgbClr val="5C5C5C"/>
                </a:solidFill>
                <a:latin typeface="Arial"/>
                <a:cs typeface="Arial"/>
              </a:rPr>
              <a:t>451</a:t>
            </a:r>
            <a:endParaRPr sz="2400" dirty="0">
              <a:latin typeface="Arial"/>
              <a:cs typeface="Arial"/>
            </a:endParaRPr>
          </a:p>
          <a:p>
            <a:pPr algn="ctr" fontAlgn="auto">
              <a:spcBef>
                <a:spcPts val="25"/>
              </a:spcBef>
              <a:spcAft>
                <a:spcPts val="0"/>
              </a:spcAft>
              <a:defRPr/>
            </a:pPr>
            <a:r>
              <a:rPr lang="es-ES" sz="1200" spc="-120" dirty="0">
                <a:solidFill>
                  <a:srgbClr val="7E7E7E"/>
                </a:solidFill>
                <a:latin typeface="Arial"/>
                <a:cs typeface="Arial"/>
              </a:rPr>
              <a:t>In </a:t>
            </a:r>
            <a:r>
              <a:rPr lang="en-GB" sz="1200" spc="-120" dirty="0">
                <a:solidFill>
                  <a:srgbClr val="7E7E7E"/>
                </a:solidFill>
                <a:latin typeface="Arial"/>
                <a:cs typeface="Arial"/>
              </a:rPr>
              <a:t>offices</a:t>
            </a:r>
            <a:endParaRPr lang="en-GB" sz="1200" dirty="0">
              <a:latin typeface="Arial"/>
              <a:cs typeface="Arial"/>
            </a:endParaRPr>
          </a:p>
        </p:txBody>
      </p:sp>
      <p:sp>
        <p:nvSpPr>
          <p:cNvPr id="26645" name="object 22"/>
          <p:cNvSpPr>
            <a:spLocks/>
          </p:cNvSpPr>
          <p:nvPr/>
        </p:nvSpPr>
        <p:spPr bwMode="auto">
          <a:xfrm>
            <a:off x="2484438" y="3716338"/>
            <a:ext cx="1112837" cy="1114425"/>
          </a:xfrm>
          <a:custGeom>
            <a:avLst/>
            <a:gdLst/>
            <a:ahLst/>
            <a:cxnLst>
              <a:cxn ang="0">
                <a:pos x="508623" y="2043"/>
              </a:cxn>
              <a:cxn ang="0">
                <a:pos x="416152" y="17893"/>
              </a:cxn>
              <a:cxn ang="0">
                <a:pos x="329547" y="48312"/>
              </a:cxn>
              <a:cxn ang="0">
                <a:pos x="250147" y="91964"/>
              </a:cxn>
              <a:cxn ang="0">
                <a:pos x="179290" y="147510"/>
              </a:cxn>
              <a:cxn ang="0">
                <a:pos x="118315" y="213616"/>
              </a:cxn>
              <a:cxn ang="0">
                <a:pos x="68560" y="288944"/>
              </a:cxn>
              <a:cxn ang="0">
                <a:pos x="31363" y="372158"/>
              </a:cxn>
              <a:cxn ang="0">
                <a:pos x="8063" y="461920"/>
              </a:cxn>
              <a:cxn ang="0">
                <a:pos x="0" y="556894"/>
              </a:cxn>
              <a:cxn ang="0">
                <a:pos x="8063" y="651869"/>
              </a:cxn>
              <a:cxn ang="0">
                <a:pos x="31363" y="741631"/>
              </a:cxn>
              <a:cxn ang="0">
                <a:pos x="68560" y="824845"/>
              </a:cxn>
              <a:cxn ang="0">
                <a:pos x="118315" y="900173"/>
              </a:cxn>
              <a:cxn ang="0">
                <a:pos x="179290" y="966279"/>
              </a:cxn>
              <a:cxn ang="0">
                <a:pos x="250147" y="1021825"/>
              </a:cxn>
              <a:cxn ang="0">
                <a:pos x="329547" y="1065477"/>
              </a:cxn>
              <a:cxn ang="0">
                <a:pos x="416152" y="1095896"/>
              </a:cxn>
              <a:cxn ang="0">
                <a:pos x="508623" y="1111746"/>
              </a:cxn>
              <a:cxn ang="0">
                <a:pos x="604676" y="1111746"/>
              </a:cxn>
              <a:cxn ang="0">
                <a:pos x="697172" y="1095896"/>
              </a:cxn>
              <a:cxn ang="0">
                <a:pos x="783788" y="1065477"/>
              </a:cxn>
              <a:cxn ang="0">
                <a:pos x="863190" y="1021825"/>
              </a:cxn>
              <a:cxn ang="0">
                <a:pos x="934041" y="966279"/>
              </a:cxn>
              <a:cxn ang="0">
                <a:pos x="995005" y="900173"/>
              </a:cxn>
              <a:cxn ang="0">
                <a:pos x="1044747" y="824845"/>
              </a:cxn>
              <a:cxn ang="0">
                <a:pos x="1081931" y="741631"/>
              </a:cxn>
              <a:cxn ang="0">
                <a:pos x="1105221" y="651869"/>
              </a:cxn>
              <a:cxn ang="0">
                <a:pos x="1113282" y="556894"/>
              </a:cxn>
              <a:cxn ang="0">
                <a:pos x="1105221" y="461920"/>
              </a:cxn>
              <a:cxn ang="0">
                <a:pos x="1081931" y="372158"/>
              </a:cxn>
              <a:cxn ang="0">
                <a:pos x="1044747" y="288944"/>
              </a:cxn>
              <a:cxn ang="0">
                <a:pos x="995005" y="213616"/>
              </a:cxn>
              <a:cxn ang="0">
                <a:pos x="934041" y="147510"/>
              </a:cxn>
              <a:cxn ang="0">
                <a:pos x="863190" y="91964"/>
              </a:cxn>
              <a:cxn ang="0">
                <a:pos x="783788" y="48312"/>
              </a:cxn>
              <a:cxn ang="0">
                <a:pos x="697172" y="17893"/>
              </a:cxn>
              <a:cxn ang="0">
                <a:pos x="604676" y="2043"/>
              </a:cxn>
            </a:cxnLst>
            <a:rect l="0" t="0" r="r" b="b"/>
            <a:pathLst>
              <a:path w="1113789" h="1113789">
                <a:moveTo>
                  <a:pt x="556641" y="0"/>
                </a:moveTo>
                <a:lnTo>
                  <a:pt x="508623" y="2043"/>
                </a:lnTo>
                <a:lnTo>
                  <a:pt x="461738" y="8064"/>
                </a:lnTo>
                <a:lnTo>
                  <a:pt x="416152" y="17893"/>
                </a:lnTo>
                <a:lnTo>
                  <a:pt x="372033" y="31365"/>
                </a:lnTo>
                <a:lnTo>
                  <a:pt x="329547" y="48312"/>
                </a:lnTo>
                <a:lnTo>
                  <a:pt x="288863" y="68568"/>
                </a:lnTo>
                <a:lnTo>
                  <a:pt x="250147" y="91964"/>
                </a:lnTo>
                <a:lnTo>
                  <a:pt x="213567" y="118334"/>
                </a:lnTo>
                <a:lnTo>
                  <a:pt x="179290" y="147510"/>
                </a:lnTo>
                <a:lnTo>
                  <a:pt x="147483" y="179327"/>
                </a:lnTo>
                <a:lnTo>
                  <a:pt x="118315" y="213616"/>
                </a:lnTo>
                <a:lnTo>
                  <a:pt x="91951" y="250211"/>
                </a:lnTo>
                <a:lnTo>
                  <a:pt x="68560" y="288944"/>
                </a:lnTo>
                <a:lnTo>
                  <a:pt x="48308" y="329649"/>
                </a:lnTo>
                <a:lnTo>
                  <a:pt x="31363" y="372158"/>
                </a:lnTo>
                <a:lnTo>
                  <a:pt x="17892" y="416304"/>
                </a:lnTo>
                <a:lnTo>
                  <a:pt x="8063" y="461920"/>
                </a:lnTo>
                <a:lnTo>
                  <a:pt x="2043" y="508839"/>
                </a:lnTo>
                <a:lnTo>
                  <a:pt x="0" y="556894"/>
                </a:lnTo>
                <a:lnTo>
                  <a:pt x="2043" y="604950"/>
                </a:lnTo>
                <a:lnTo>
                  <a:pt x="8063" y="651869"/>
                </a:lnTo>
                <a:lnTo>
                  <a:pt x="17892" y="697485"/>
                </a:lnTo>
                <a:lnTo>
                  <a:pt x="31363" y="741631"/>
                </a:lnTo>
                <a:lnTo>
                  <a:pt x="48308" y="784140"/>
                </a:lnTo>
                <a:lnTo>
                  <a:pt x="68560" y="824845"/>
                </a:lnTo>
                <a:lnTo>
                  <a:pt x="91951" y="863578"/>
                </a:lnTo>
                <a:lnTo>
                  <a:pt x="118315" y="900173"/>
                </a:lnTo>
                <a:lnTo>
                  <a:pt x="147483" y="934462"/>
                </a:lnTo>
                <a:lnTo>
                  <a:pt x="179290" y="966279"/>
                </a:lnTo>
                <a:lnTo>
                  <a:pt x="213567" y="995455"/>
                </a:lnTo>
                <a:lnTo>
                  <a:pt x="250147" y="1021825"/>
                </a:lnTo>
                <a:lnTo>
                  <a:pt x="288863" y="1045221"/>
                </a:lnTo>
                <a:lnTo>
                  <a:pt x="329547" y="1065477"/>
                </a:lnTo>
                <a:lnTo>
                  <a:pt x="372033" y="1082424"/>
                </a:lnTo>
                <a:lnTo>
                  <a:pt x="416152" y="1095896"/>
                </a:lnTo>
                <a:lnTo>
                  <a:pt x="461738" y="1105725"/>
                </a:lnTo>
                <a:lnTo>
                  <a:pt x="508623" y="1111746"/>
                </a:lnTo>
                <a:lnTo>
                  <a:pt x="556641" y="1113789"/>
                </a:lnTo>
                <a:lnTo>
                  <a:pt x="604676" y="1111746"/>
                </a:lnTo>
                <a:lnTo>
                  <a:pt x="651575" y="1105725"/>
                </a:lnTo>
                <a:lnTo>
                  <a:pt x="697172" y="1095896"/>
                </a:lnTo>
                <a:lnTo>
                  <a:pt x="741298" y="1082424"/>
                </a:lnTo>
                <a:lnTo>
                  <a:pt x="783788" y="1065477"/>
                </a:lnTo>
                <a:lnTo>
                  <a:pt x="824474" y="1045221"/>
                </a:lnTo>
                <a:lnTo>
                  <a:pt x="863190" y="1021825"/>
                </a:lnTo>
                <a:lnTo>
                  <a:pt x="899768" y="995455"/>
                </a:lnTo>
                <a:lnTo>
                  <a:pt x="934041" y="966279"/>
                </a:lnTo>
                <a:lnTo>
                  <a:pt x="965842" y="934462"/>
                </a:lnTo>
                <a:lnTo>
                  <a:pt x="995005" y="900173"/>
                </a:lnTo>
                <a:lnTo>
                  <a:pt x="1021363" y="863578"/>
                </a:lnTo>
                <a:lnTo>
                  <a:pt x="1044747" y="824845"/>
                </a:lnTo>
                <a:lnTo>
                  <a:pt x="1064993" y="784140"/>
                </a:lnTo>
                <a:lnTo>
                  <a:pt x="1081931" y="741631"/>
                </a:lnTo>
                <a:lnTo>
                  <a:pt x="1095397" y="697485"/>
                </a:lnTo>
                <a:lnTo>
                  <a:pt x="1105221" y="651869"/>
                </a:lnTo>
                <a:lnTo>
                  <a:pt x="1111239" y="604950"/>
                </a:lnTo>
                <a:lnTo>
                  <a:pt x="1113282" y="556894"/>
                </a:lnTo>
                <a:lnTo>
                  <a:pt x="1111239" y="508839"/>
                </a:lnTo>
                <a:lnTo>
                  <a:pt x="1105221" y="461920"/>
                </a:lnTo>
                <a:lnTo>
                  <a:pt x="1095397" y="416304"/>
                </a:lnTo>
                <a:lnTo>
                  <a:pt x="1081931" y="372158"/>
                </a:lnTo>
                <a:lnTo>
                  <a:pt x="1064993" y="329649"/>
                </a:lnTo>
                <a:lnTo>
                  <a:pt x="1044747" y="288944"/>
                </a:lnTo>
                <a:lnTo>
                  <a:pt x="1021363" y="250211"/>
                </a:lnTo>
                <a:lnTo>
                  <a:pt x="995005" y="213616"/>
                </a:lnTo>
                <a:lnTo>
                  <a:pt x="965842" y="179327"/>
                </a:lnTo>
                <a:lnTo>
                  <a:pt x="934041" y="147510"/>
                </a:lnTo>
                <a:lnTo>
                  <a:pt x="899768" y="118334"/>
                </a:lnTo>
                <a:lnTo>
                  <a:pt x="863190" y="91964"/>
                </a:lnTo>
                <a:lnTo>
                  <a:pt x="824474" y="68568"/>
                </a:lnTo>
                <a:lnTo>
                  <a:pt x="783788" y="48312"/>
                </a:lnTo>
                <a:lnTo>
                  <a:pt x="741298" y="31365"/>
                </a:lnTo>
                <a:lnTo>
                  <a:pt x="697172" y="17893"/>
                </a:lnTo>
                <a:lnTo>
                  <a:pt x="651575" y="8064"/>
                </a:lnTo>
                <a:lnTo>
                  <a:pt x="604676" y="2043"/>
                </a:lnTo>
                <a:lnTo>
                  <a:pt x="556641" y="0"/>
                </a:lnTo>
                <a:close/>
              </a:path>
            </a:pathLst>
          </a:custGeom>
          <a:solidFill>
            <a:srgbClr val="A2BD42"/>
          </a:solidFill>
          <a:ln w="9525">
            <a:noFill/>
            <a:round/>
            <a:headEnd/>
            <a:tailEnd/>
          </a:ln>
        </p:spPr>
        <p:txBody>
          <a:bodyPr lIns="0" tIns="0" rIns="0" bIns="0"/>
          <a:lstStyle/>
          <a:p>
            <a:endParaRPr lang="en-US"/>
          </a:p>
        </p:txBody>
      </p:sp>
      <p:sp>
        <p:nvSpPr>
          <p:cNvPr id="26646" name="object 23"/>
          <p:cNvSpPr>
            <a:spLocks/>
          </p:cNvSpPr>
          <p:nvPr/>
        </p:nvSpPr>
        <p:spPr bwMode="auto">
          <a:xfrm>
            <a:off x="2484438" y="3716338"/>
            <a:ext cx="1112837" cy="1114425"/>
          </a:xfrm>
          <a:custGeom>
            <a:avLst/>
            <a:gdLst/>
            <a:ahLst/>
            <a:cxnLst>
              <a:cxn ang="0">
                <a:pos x="2043" y="508839"/>
              </a:cxn>
              <a:cxn ang="0">
                <a:pos x="17892" y="416304"/>
              </a:cxn>
              <a:cxn ang="0">
                <a:pos x="48308" y="329649"/>
              </a:cxn>
              <a:cxn ang="0">
                <a:pos x="91951" y="250211"/>
              </a:cxn>
              <a:cxn ang="0">
                <a:pos x="147483" y="179327"/>
              </a:cxn>
              <a:cxn ang="0">
                <a:pos x="213567" y="118334"/>
              </a:cxn>
              <a:cxn ang="0">
                <a:pos x="288863" y="68568"/>
              </a:cxn>
              <a:cxn ang="0">
                <a:pos x="372033" y="31365"/>
              </a:cxn>
              <a:cxn ang="0">
                <a:pos x="461738" y="8064"/>
              </a:cxn>
              <a:cxn ang="0">
                <a:pos x="556641" y="0"/>
              </a:cxn>
              <a:cxn ang="0">
                <a:pos x="651575" y="8064"/>
              </a:cxn>
              <a:cxn ang="0">
                <a:pos x="741298" y="31365"/>
              </a:cxn>
              <a:cxn ang="0">
                <a:pos x="824474" y="68568"/>
              </a:cxn>
              <a:cxn ang="0">
                <a:pos x="899768" y="118334"/>
              </a:cxn>
              <a:cxn ang="0">
                <a:pos x="965842" y="179327"/>
              </a:cxn>
              <a:cxn ang="0">
                <a:pos x="1021363" y="250211"/>
              </a:cxn>
              <a:cxn ang="0">
                <a:pos x="1064993" y="329649"/>
              </a:cxn>
              <a:cxn ang="0">
                <a:pos x="1095397" y="416304"/>
              </a:cxn>
              <a:cxn ang="0">
                <a:pos x="1111239" y="508839"/>
              </a:cxn>
              <a:cxn ang="0">
                <a:pos x="1111239" y="604950"/>
              </a:cxn>
              <a:cxn ang="0">
                <a:pos x="1095397" y="697485"/>
              </a:cxn>
              <a:cxn ang="0">
                <a:pos x="1064993" y="784140"/>
              </a:cxn>
              <a:cxn ang="0">
                <a:pos x="1021363" y="863578"/>
              </a:cxn>
              <a:cxn ang="0">
                <a:pos x="965842" y="934462"/>
              </a:cxn>
              <a:cxn ang="0">
                <a:pos x="899768" y="995455"/>
              </a:cxn>
              <a:cxn ang="0">
                <a:pos x="824474" y="1045221"/>
              </a:cxn>
              <a:cxn ang="0">
                <a:pos x="741298" y="1082424"/>
              </a:cxn>
              <a:cxn ang="0">
                <a:pos x="651575" y="1105725"/>
              </a:cxn>
              <a:cxn ang="0">
                <a:pos x="556641" y="1113789"/>
              </a:cxn>
              <a:cxn ang="0">
                <a:pos x="461738" y="1105725"/>
              </a:cxn>
              <a:cxn ang="0">
                <a:pos x="372033" y="1082424"/>
              </a:cxn>
              <a:cxn ang="0">
                <a:pos x="288863" y="1045221"/>
              </a:cxn>
              <a:cxn ang="0">
                <a:pos x="213567" y="995455"/>
              </a:cxn>
              <a:cxn ang="0">
                <a:pos x="147483" y="934462"/>
              </a:cxn>
              <a:cxn ang="0">
                <a:pos x="91951" y="863578"/>
              </a:cxn>
              <a:cxn ang="0">
                <a:pos x="48308" y="784140"/>
              </a:cxn>
              <a:cxn ang="0">
                <a:pos x="17892" y="697485"/>
              </a:cxn>
              <a:cxn ang="0">
                <a:pos x="2043" y="604950"/>
              </a:cxn>
            </a:cxnLst>
            <a:rect l="0" t="0" r="r" b="b"/>
            <a:pathLst>
              <a:path w="1113789" h="1113789">
                <a:moveTo>
                  <a:pt x="0" y="556894"/>
                </a:moveTo>
                <a:lnTo>
                  <a:pt x="2043" y="508839"/>
                </a:lnTo>
                <a:lnTo>
                  <a:pt x="8063" y="461920"/>
                </a:lnTo>
                <a:lnTo>
                  <a:pt x="17892" y="416304"/>
                </a:lnTo>
                <a:lnTo>
                  <a:pt x="31363" y="372158"/>
                </a:lnTo>
                <a:lnTo>
                  <a:pt x="48308" y="329649"/>
                </a:lnTo>
                <a:lnTo>
                  <a:pt x="68560" y="288944"/>
                </a:lnTo>
                <a:lnTo>
                  <a:pt x="91951" y="250211"/>
                </a:lnTo>
                <a:lnTo>
                  <a:pt x="118315" y="213616"/>
                </a:lnTo>
                <a:lnTo>
                  <a:pt x="147483" y="179327"/>
                </a:lnTo>
                <a:lnTo>
                  <a:pt x="179290" y="147510"/>
                </a:lnTo>
                <a:lnTo>
                  <a:pt x="213567" y="118334"/>
                </a:lnTo>
                <a:lnTo>
                  <a:pt x="250147" y="91964"/>
                </a:lnTo>
                <a:lnTo>
                  <a:pt x="288863" y="68568"/>
                </a:lnTo>
                <a:lnTo>
                  <a:pt x="329547" y="48312"/>
                </a:lnTo>
                <a:lnTo>
                  <a:pt x="372033" y="31365"/>
                </a:lnTo>
                <a:lnTo>
                  <a:pt x="416152" y="17893"/>
                </a:lnTo>
                <a:lnTo>
                  <a:pt x="461738" y="8064"/>
                </a:lnTo>
                <a:lnTo>
                  <a:pt x="508623" y="2043"/>
                </a:lnTo>
                <a:lnTo>
                  <a:pt x="556641" y="0"/>
                </a:lnTo>
                <a:lnTo>
                  <a:pt x="604676" y="2043"/>
                </a:lnTo>
                <a:lnTo>
                  <a:pt x="651575" y="8064"/>
                </a:lnTo>
                <a:lnTo>
                  <a:pt x="697172" y="17893"/>
                </a:lnTo>
                <a:lnTo>
                  <a:pt x="741298" y="31365"/>
                </a:lnTo>
                <a:lnTo>
                  <a:pt x="783788" y="48312"/>
                </a:lnTo>
                <a:lnTo>
                  <a:pt x="824474" y="68568"/>
                </a:lnTo>
                <a:lnTo>
                  <a:pt x="863190" y="91964"/>
                </a:lnTo>
                <a:lnTo>
                  <a:pt x="899768" y="118334"/>
                </a:lnTo>
                <a:lnTo>
                  <a:pt x="934041" y="147510"/>
                </a:lnTo>
                <a:lnTo>
                  <a:pt x="965842" y="179327"/>
                </a:lnTo>
                <a:lnTo>
                  <a:pt x="995005" y="213616"/>
                </a:lnTo>
                <a:lnTo>
                  <a:pt x="1021363" y="250211"/>
                </a:lnTo>
                <a:lnTo>
                  <a:pt x="1044747" y="288944"/>
                </a:lnTo>
                <a:lnTo>
                  <a:pt x="1064993" y="329649"/>
                </a:lnTo>
                <a:lnTo>
                  <a:pt x="1081931" y="372158"/>
                </a:lnTo>
                <a:lnTo>
                  <a:pt x="1095397" y="416304"/>
                </a:lnTo>
                <a:lnTo>
                  <a:pt x="1105221" y="461920"/>
                </a:lnTo>
                <a:lnTo>
                  <a:pt x="1111239" y="508839"/>
                </a:lnTo>
                <a:lnTo>
                  <a:pt x="1113282" y="556894"/>
                </a:lnTo>
                <a:lnTo>
                  <a:pt x="1111239" y="604950"/>
                </a:lnTo>
                <a:lnTo>
                  <a:pt x="1105221" y="651869"/>
                </a:lnTo>
                <a:lnTo>
                  <a:pt x="1095397" y="697485"/>
                </a:lnTo>
                <a:lnTo>
                  <a:pt x="1081931" y="741631"/>
                </a:lnTo>
                <a:lnTo>
                  <a:pt x="1064993" y="784140"/>
                </a:lnTo>
                <a:lnTo>
                  <a:pt x="1044747" y="824845"/>
                </a:lnTo>
                <a:lnTo>
                  <a:pt x="1021363" y="863578"/>
                </a:lnTo>
                <a:lnTo>
                  <a:pt x="995005" y="900173"/>
                </a:lnTo>
                <a:lnTo>
                  <a:pt x="965842" y="934462"/>
                </a:lnTo>
                <a:lnTo>
                  <a:pt x="934041" y="966279"/>
                </a:lnTo>
                <a:lnTo>
                  <a:pt x="899768" y="995455"/>
                </a:lnTo>
                <a:lnTo>
                  <a:pt x="863190" y="1021825"/>
                </a:lnTo>
                <a:lnTo>
                  <a:pt x="824474" y="1045221"/>
                </a:lnTo>
                <a:lnTo>
                  <a:pt x="783788" y="1065477"/>
                </a:lnTo>
                <a:lnTo>
                  <a:pt x="741298" y="1082424"/>
                </a:lnTo>
                <a:lnTo>
                  <a:pt x="697172" y="1095896"/>
                </a:lnTo>
                <a:lnTo>
                  <a:pt x="651575" y="1105725"/>
                </a:lnTo>
                <a:lnTo>
                  <a:pt x="604676" y="1111746"/>
                </a:lnTo>
                <a:lnTo>
                  <a:pt x="556641" y="1113789"/>
                </a:lnTo>
                <a:lnTo>
                  <a:pt x="508623" y="1111746"/>
                </a:lnTo>
                <a:lnTo>
                  <a:pt x="461738" y="1105725"/>
                </a:lnTo>
                <a:lnTo>
                  <a:pt x="416152" y="1095896"/>
                </a:lnTo>
                <a:lnTo>
                  <a:pt x="372033" y="1082424"/>
                </a:lnTo>
                <a:lnTo>
                  <a:pt x="329547" y="1065477"/>
                </a:lnTo>
                <a:lnTo>
                  <a:pt x="288863" y="1045221"/>
                </a:lnTo>
                <a:lnTo>
                  <a:pt x="250147" y="1021825"/>
                </a:lnTo>
                <a:lnTo>
                  <a:pt x="213567" y="995455"/>
                </a:lnTo>
                <a:lnTo>
                  <a:pt x="179290" y="966279"/>
                </a:lnTo>
                <a:lnTo>
                  <a:pt x="147483" y="934462"/>
                </a:lnTo>
                <a:lnTo>
                  <a:pt x="118315" y="900173"/>
                </a:lnTo>
                <a:lnTo>
                  <a:pt x="91951" y="863578"/>
                </a:lnTo>
                <a:lnTo>
                  <a:pt x="68560" y="824845"/>
                </a:lnTo>
                <a:lnTo>
                  <a:pt x="48308" y="784140"/>
                </a:lnTo>
                <a:lnTo>
                  <a:pt x="31363" y="741631"/>
                </a:lnTo>
                <a:lnTo>
                  <a:pt x="17892" y="697485"/>
                </a:lnTo>
                <a:lnTo>
                  <a:pt x="8063" y="651869"/>
                </a:lnTo>
                <a:lnTo>
                  <a:pt x="2043" y="604950"/>
                </a:lnTo>
                <a:lnTo>
                  <a:pt x="0" y="556894"/>
                </a:lnTo>
                <a:close/>
              </a:path>
            </a:pathLst>
          </a:custGeom>
          <a:noFill/>
          <a:ln w="25400">
            <a:solidFill>
              <a:srgbClr val="FFFFFF"/>
            </a:solidFill>
            <a:round/>
            <a:headEnd/>
            <a:tailEnd/>
          </a:ln>
        </p:spPr>
        <p:txBody>
          <a:bodyPr lIns="0" tIns="0" rIns="0" bIns="0"/>
          <a:lstStyle/>
          <a:p>
            <a:endParaRPr lang="en-US"/>
          </a:p>
        </p:txBody>
      </p:sp>
      <p:sp>
        <p:nvSpPr>
          <p:cNvPr id="26647" name="object 24"/>
          <p:cNvSpPr>
            <a:spLocks/>
          </p:cNvSpPr>
          <p:nvPr/>
        </p:nvSpPr>
        <p:spPr bwMode="auto">
          <a:xfrm>
            <a:off x="2646363" y="3879850"/>
            <a:ext cx="787400" cy="788988"/>
          </a:xfrm>
          <a:custGeom>
            <a:avLst/>
            <a:gdLst/>
            <a:ahLst/>
            <a:cxnLst>
              <a:cxn ang="0">
                <a:pos x="0" y="787590"/>
              </a:cxn>
              <a:cxn ang="0">
                <a:pos x="787222" y="787590"/>
              </a:cxn>
              <a:cxn ang="0">
                <a:pos x="787222" y="0"/>
              </a:cxn>
              <a:cxn ang="0">
                <a:pos x="0" y="0"/>
              </a:cxn>
              <a:cxn ang="0">
                <a:pos x="0" y="787590"/>
              </a:cxn>
            </a:cxnLst>
            <a:rect l="0" t="0" r="r" b="b"/>
            <a:pathLst>
              <a:path w="787400" h="788035">
                <a:moveTo>
                  <a:pt x="0" y="787590"/>
                </a:moveTo>
                <a:lnTo>
                  <a:pt x="787222" y="787590"/>
                </a:lnTo>
                <a:lnTo>
                  <a:pt x="787222" y="0"/>
                </a:lnTo>
                <a:lnTo>
                  <a:pt x="0" y="0"/>
                </a:lnTo>
                <a:lnTo>
                  <a:pt x="0" y="787590"/>
                </a:lnTo>
                <a:close/>
              </a:path>
            </a:pathLst>
          </a:custGeom>
          <a:solidFill>
            <a:srgbClr val="A2BD42"/>
          </a:solidFill>
          <a:ln w="9525">
            <a:noFill/>
            <a:round/>
            <a:headEnd/>
            <a:tailEnd/>
          </a:ln>
        </p:spPr>
        <p:txBody>
          <a:bodyPr lIns="0" tIns="0" rIns="0" bIns="0"/>
          <a:lstStyle/>
          <a:p>
            <a:endParaRPr lang="en-US"/>
          </a:p>
        </p:txBody>
      </p:sp>
      <p:sp>
        <p:nvSpPr>
          <p:cNvPr id="25" name="object 25"/>
          <p:cNvSpPr txBox="1"/>
          <p:nvPr/>
        </p:nvSpPr>
        <p:spPr>
          <a:xfrm>
            <a:off x="2700338" y="4065588"/>
            <a:ext cx="681037" cy="393700"/>
          </a:xfrm>
          <a:prstGeom prst="rect">
            <a:avLst/>
          </a:prstGeom>
        </p:spPr>
        <p:txBody>
          <a:bodyPr lIns="0" tIns="0" rIns="0" bIns="0">
            <a:spAutoFit/>
          </a:bodyPr>
          <a:lstStyle/>
          <a:p>
            <a:pPr algn="ctr" fontAlgn="auto">
              <a:spcBef>
                <a:spcPts val="0"/>
              </a:spcBef>
              <a:spcAft>
                <a:spcPts val="0"/>
              </a:spcAft>
              <a:defRPr/>
            </a:pPr>
            <a:r>
              <a:rPr lang="en-GB" sz="1000" b="1" spc="-5">
                <a:solidFill>
                  <a:srgbClr val="FFFFFF"/>
                </a:solidFill>
                <a:latin typeface="Arial"/>
                <a:cs typeface="Arial"/>
              </a:rPr>
              <a:t>Occupancy</a:t>
            </a:r>
            <a:endParaRPr lang="en-GB" sz="1000">
              <a:latin typeface="Arial"/>
              <a:cs typeface="Arial"/>
            </a:endParaRPr>
          </a:p>
          <a:p>
            <a:pPr marL="6985" algn="ctr" fontAlgn="auto">
              <a:spcBef>
                <a:spcPts val="235"/>
              </a:spcBef>
              <a:spcAft>
                <a:spcPts val="0"/>
              </a:spcAft>
              <a:defRPr/>
            </a:pPr>
            <a:r>
              <a:rPr lang="en-GB" sz="1400" b="1">
                <a:solidFill>
                  <a:srgbClr val="FFFFFF"/>
                </a:solidFill>
                <a:latin typeface="Arial"/>
                <a:cs typeface="Arial"/>
              </a:rPr>
              <a:t>80,1%</a:t>
            </a:r>
            <a:endParaRPr lang="en-GB" sz="1400">
              <a:latin typeface="Arial"/>
              <a:cs typeface="Arial"/>
            </a:endParaRPr>
          </a:p>
        </p:txBody>
      </p:sp>
      <p:sp>
        <p:nvSpPr>
          <p:cNvPr id="26649" name="object 26"/>
          <p:cNvSpPr>
            <a:spLocks/>
          </p:cNvSpPr>
          <p:nvPr/>
        </p:nvSpPr>
        <p:spPr bwMode="auto">
          <a:xfrm>
            <a:off x="5148263" y="2808288"/>
            <a:ext cx="1257300" cy="1125537"/>
          </a:xfrm>
          <a:custGeom>
            <a:avLst/>
            <a:gdLst/>
            <a:ahLst/>
            <a:cxnLst>
              <a:cxn ang="0">
                <a:pos x="1069594" y="0"/>
              </a:cxn>
              <a:cxn ang="0">
                <a:pos x="187578" y="126"/>
              </a:cxn>
              <a:cxn ang="0">
                <a:pos x="137700" y="6780"/>
              </a:cxn>
              <a:cxn ang="0">
                <a:pos x="92888" y="25672"/>
              </a:cxn>
              <a:cxn ang="0">
                <a:pos x="54927" y="55006"/>
              </a:cxn>
              <a:cxn ang="0">
                <a:pos x="25602" y="92987"/>
              </a:cxn>
              <a:cxn ang="0">
                <a:pos x="6698" y="137819"/>
              </a:cxn>
              <a:cxn ang="0">
                <a:pos x="0" y="187705"/>
              </a:cxn>
              <a:cxn ang="0">
                <a:pos x="0" y="938021"/>
              </a:cxn>
              <a:cxn ang="0">
                <a:pos x="6698" y="987900"/>
              </a:cxn>
              <a:cxn ang="0">
                <a:pos x="25602" y="1032712"/>
              </a:cxn>
              <a:cxn ang="0">
                <a:pos x="54927" y="1070673"/>
              </a:cxn>
              <a:cxn ang="0">
                <a:pos x="92888" y="1099998"/>
              </a:cxn>
              <a:cxn ang="0">
                <a:pos x="137700" y="1118902"/>
              </a:cxn>
              <a:cxn ang="0">
                <a:pos x="187578" y="1125601"/>
              </a:cxn>
              <a:cxn ang="0">
                <a:pos x="1069594" y="1125601"/>
              </a:cxn>
              <a:cxn ang="0">
                <a:pos x="1119481" y="1118902"/>
              </a:cxn>
              <a:cxn ang="0">
                <a:pos x="1164317" y="1099998"/>
              </a:cxn>
              <a:cxn ang="0">
                <a:pos x="1202308" y="1070673"/>
              </a:cxn>
              <a:cxn ang="0">
                <a:pos x="1231664" y="1032712"/>
              </a:cxn>
              <a:cxn ang="0">
                <a:pos x="1250592" y="987900"/>
              </a:cxn>
              <a:cxn ang="0">
                <a:pos x="1257300" y="938021"/>
              </a:cxn>
              <a:cxn ang="0">
                <a:pos x="1257173" y="187705"/>
              </a:cxn>
              <a:cxn ang="0">
                <a:pos x="1250519" y="137818"/>
              </a:cxn>
              <a:cxn ang="0">
                <a:pos x="1231627" y="92982"/>
              </a:cxn>
              <a:cxn ang="0">
                <a:pos x="1202293" y="54991"/>
              </a:cxn>
              <a:cxn ang="0">
                <a:pos x="1164312" y="25635"/>
              </a:cxn>
              <a:cxn ang="0">
                <a:pos x="1119480" y="6707"/>
              </a:cxn>
              <a:cxn ang="0">
                <a:pos x="1069594" y="0"/>
              </a:cxn>
            </a:cxnLst>
            <a:rect l="0" t="0" r="r" b="b"/>
            <a:pathLst>
              <a:path w="1257300" h="1125854">
                <a:moveTo>
                  <a:pt x="1069594" y="0"/>
                </a:moveTo>
                <a:lnTo>
                  <a:pt x="187578" y="126"/>
                </a:lnTo>
                <a:lnTo>
                  <a:pt x="137700" y="6780"/>
                </a:lnTo>
                <a:lnTo>
                  <a:pt x="92888" y="25672"/>
                </a:lnTo>
                <a:lnTo>
                  <a:pt x="54927" y="55006"/>
                </a:lnTo>
                <a:lnTo>
                  <a:pt x="25602" y="92987"/>
                </a:lnTo>
                <a:lnTo>
                  <a:pt x="6698" y="137819"/>
                </a:lnTo>
                <a:lnTo>
                  <a:pt x="0" y="187705"/>
                </a:lnTo>
                <a:lnTo>
                  <a:pt x="0" y="938021"/>
                </a:lnTo>
                <a:lnTo>
                  <a:pt x="6698" y="987900"/>
                </a:lnTo>
                <a:lnTo>
                  <a:pt x="25602" y="1032712"/>
                </a:lnTo>
                <a:lnTo>
                  <a:pt x="54927" y="1070673"/>
                </a:lnTo>
                <a:lnTo>
                  <a:pt x="92888" y="1099998"/>
                </a:lnTo>
                <a:lnTo>
                  <a:pt x="137700" y="1118902"/>
                </a:lnTo>
                <a:lnTo>
                  <a:pt x="187578" y="1125601"/>
                </a:lnTo>
                <a:lnTo>
                  <a:pt x="1069594" y="1125601"/>
                </a:lnTo>
                <a:lnTo>
                  <a:pt x="1119481" y="1118902"/>
                </a:lnTo>
                <a:lnTo>
                  <a:pt x="1164317" y="1099998"/>
                </a:lnTo>
                <a:lnTo>
                  <a:pt x="1202308" y="1070673"/>
                </a:lnTo>
                <a:lnTo>
                  <a:pt x="1231664" y="1032712"/>
                </a:lnTo>
                <a:lnTo>
                  <a:pt x="1250592" y="987900"/>
                </a:lnTo>
                <a:lnTo>
                  <a:pt x="1257300" y="938021"/>
                </a:lnTo>
                <a:lnTo>
                  <a:pt x="1257173" y="187705"/>
                </a:lnTo>
                <a:lnTo>
                  <a:pt x="1250519" y="137818"/>
                </a:lnTo>
                <a:lnTo>
                  <a:pt x="1231627" y="92982"/>
                </a:lnTo>
                <a:lnTo>
                  <a:pt x="1202293" y="54991"/>
                </a:lnTo>
                <a:lnTo>
                  <a:pt x="1164312" y="25635"/>
                </a:lnTo>
                <a:lnTo>
                  <a:pt x="1119480" y="6707"/>
                </a:lnTo>
                <a:lnTo>
                  <a:pt x="1069594" y="0"/>
                </a:lnTo>
                <a:close/>
              </a:path>
            </a:pathLst>
          </a:custGeom>
          <a:solidFill>
            <a:srgbClr val="FFFFFF"/>
          </a:solidFill>
          <a:ln w="9525">
            <a:noFill/>
            <a:round/>
            <a:headEnd/>
            <a:tailEnd/>
          </a:ln>
        </p:spPr>
        <p:txBody>
          <a:bodyPr lIns="0" tIns="0" rIns="0" bIns="0"/>
          <a:lstStyle/>
          <a:p>
            <a:endParaRPr lang="en-US"/>
          </a:p>
        </p:txBody>
      </p:sp>
      <p:sp>
        <p:nvSpPr>
          <p:cNvPr id="26650" name="object 27"/>
          <p:cNvSpPr>
            <a:spLocks/>
          </p:cNvSpPr>
          <p:nvPr/>
        </p:nvSpPr>
        <p:spPr bwMode="auto">
          <a:xfrm>
            <a:off x="5148263" y="2808288"/>
            <a:ext cx="1257300" cy="1125537"/>
          </a:xfrm>
          <a:custGeom>
            <a:avLst/>
            <a:gdLst/>
            <a:ahLst/>
            <a:cxnLst>
              <a:cxn ang="0">
                <a:pos x="0" y="187705"/>
              </a:cxn>
              <a:cxn ang="0">
                <a:pos x="6698" y="137819"/>
              </a:cxn>
              <a:cxn ang="0">
                <a:pos x="25602" y="92987"/>
              </a:cxn>
              <a:cxn ang="0">
                <a:pos x="54927" y="55006"/>
              </a:cxn>
              <a:cxn ang="0">
                <a:pos x="92888" y="25672"/>
              </a:cxn>
              <a:cxn ang="0">
                <a:pos x="137700" y="6780"/>
              </a:cxn>
              <a:cxn ang="0">
                <a:pos x="187578" y="126"/>
              </a:cxn>
              <a:cxn ang="0">
                <a:pos x="1069594" y="0"/>
              </a:cxn>
              <a:cxn ang="0">
                <a:pos x="1119480" y="6707"/>
              </a:cxn>
              <a:cxn ang="0">
                <a:pos x="1164312" y="25635"/>
              </a:cxn>
              <a:cxn ang="0">
                <a:pos x="1202293" y="54991"/>
              </a:cxn>
              <a:cxn ang="0">
                <a:pos x="1231627" y="92982"/>
              </a:cxn>
              <a:cxn ang="0">
                <a:pos x="1250519" y="137818"/>
              </a:cxn>
              <a:cxn ang="0">
                <a:pos x="1257173" y="187705"/>
              </a:cxn>
              <a:cxn ang="0">
                <a:pos x="1257300" y="938021"/>
              </a:cxn>
              <a:cxn ang="0">
                <a:pos x="1250592" y="987900"/>
              </a:cxn>
              <a:cxn ang="0">
                <a:pos x="1231664" y="1032712"/>
              </a:cxn>
              <a:cxn ang="0">
                <a:pos x="1202308" y="1070673"/>
              </a:cxn>
              <a:cxn ang="0">
                <a:pos x="1164317" y="1099998"/>
              </a:cxn>
              <a:cxn ang="0">
                <a:pos x="1119481" y="1118902"/>
              </a:cxn>
              <a:cxn ang="0">
                <a:pos x="1069594" y="1125601"/>
              </a:cxn>
              <a:cxn ang="0">
                <a:pos x="187578" y="1125601"/>
              </a:cxn>
              <a:cxn ang="0">
                <a:pos x="137700" y="1118902"/>
              </a:cxn>
              <a:cxn ang="0">
                <a:pos x="92888" y="1099998"/>
              </a:cxn>
              <a:cxn ang="0">
                <a:pos x="54927" y="1070673"/>
              </a:cxn>
              <a:cxn ang="0">
                <a:pos x="25602" y="1032712"/>
              </a:cxn>
              <a:cxn ang="0">
                <a:pos x="6698" y="987900"/>
              </a:cxn>
              <a:cxn ang="0">
                <a:pos x="0" y="938021"/>
              </a:cxn>
              <a:cxn ang="0">
                <a:pos x="0" y="187705"/>
              </a:cxn>
            </a:cxnLst>
            <a:rect l="0" t="0" r="r" b="b"/>
            <a:pathLst>
              <a:path w="1257300" h="1125854">
                <a:moveTo>
                  <a:pt x="0" y="187705"/>
                </a:moveTo>
                <a:lnTo>
                  <a:pt x="6698" y="137819"/>
                </a:lnTo>
                <a:lnTo>
                  <a:pt x="25602" y="92987"/>
                </a:lnTo>
                <a:lnTo>
                  <a:pt x="54927" y="55006"/>
                </a:lnTo>
                <a:lnTo>
                  <a:pt x="92888" y="25672"/>
                </a:lnTo>
                <a:lnTo>
                  <a:pt x="137700" y="6780"/>
                </a:lnTo>
                <a:lnTo>
                  <a:pt x="187578" y="126"/>
                </a:lnTo>
                <a:lnTo>
                  <a:pt x="1069594" y="0"/>
                </a:lnTo>
                <a:lnTo>
                  <a:pt x="1119480" y="6707"/>
                </a:lnTo>
                <a:lnTo>
                  <a:pt x="1164312" y="25635"/>
                </a:lnTo>
                <a:lnTo>
                  <a:pt x="1202293" y="54991"/>
                </a:lnTo>
                <a:lnTo>
                  <a:pt x="1231627" y="92982"/>
                </a:lnTo>
                <a:lnTo>
                  <a:pt x="1250519" y="137818"/>
                </a:lnTo>
                <a:lnTo>
                  <a:pt x="1257173" y="187705"/>
                </a:lnTo>
                <a:lnTo>
                  <a:pt x="1257300" y="938021"/>
                </a:lnTo>
                <a:lnTo>
                  <a:pt x="1250592" y="987900"/>
                </a:lnTo>
                <a:lnTo>
                  <a:pt x="1231664" y="1032712"/>
                </a:lnTo>
                <a:lnTo>
                  <a:pt x="1202308" y="1070673"/>
                </a:lnTo>
                <a:lnTo>
                  <a:pt x="1164317" y="1099998"/>
                </a:lnTo>
                <a:lnTo>
                  <a:pt x="1119481" y="1118902"/>
                </a:lnTo>
                <a:lnTo>
                  <a:pt x="1069594" y="1125601"/>
                </a:lnTo>
                <a:lnTo>
                  <a:pt x="187578" y="1125601"/>
                </a:lnTo>
                <a:lnTo>
                  <a:pt x="137700" y="1118902"/>
                </a:lnTo>
                <a:lnTo>
                  <a:pt x="92888" y="1099998"/>
                </a:lnTo>
                <a:lnTo>
                  <a:pt x="54927" y="1070673"/>
                </a:lnTo>
                <a:lnTo>
                  <a:pt x="25602" y="1032712"/>
                </a:lnTo>
                <a:lnTo>
                  <a:pt x="6698" y="987900"/>
                </a:lnTo>
                <a:lnTo>
                  <a:pt x="0" y="938021"/>
                </a:lnTo>
                <a:lnTo>
                  <a:pt x="0" y="187705"/>
                </a:lnTo>
                <a:close/>
              </a:path>
            </a:pathLst>
          </a:custGeom>
          <a:noFill/>
          <a:ln w="25400">
            <a:solidFill>
              <a:srgbClr val="77923B"/>
            </a:solidFill>
            <a:round/>
            <a:headEnd/>
            <a:tailEnd/>
          </a:ln>
        </p:spPr>
        <p:txBody>
          <a:bodyPr lIns="0" tIns="0" rIns="0" bIns="0"/>
          <a:lstStyle/>
          <a:p>
            <a:endParaRPr lang="en-US"/>
          </a:p>
        </p:txBody>
      </p:sp>
      <p:sp>
        <p:nvSpPr>
          <p:cNvPr id="28" name="object 28"/>
          <p:cNvSpPr txBox="1"/>
          <p:nvPr/>
        </p:nvSpPr>
        <p:spPr>
          <a:xfrm>
            <a:off x="5445125" y="2862263"/>
            <a:ext cx="803275" cy="800100"/>
          </a:xfrm>
          <a:prstGeom prst="rect">
            <a:avLst/>
          </a:prstGeom>
        </p:spPr>
        <p:txBody>
          <a:bodyPr lIns="0" tIns="0" rIns="0" bIns="0">
            <a:spAutoFit/>
          </a:bodyPr>
          <a:lstStyle/>
          <a:p>
            <a:pPr algn="ctr"/>
            <a:r>
              <a:rPr lang="en-US" sz="2400" b="1">
                <a:solidFill>
                  <a:srgbClr val="5C5C5C"/>
                </a:solidFill>
                <a:cs typeface="Arial" charset="0"/>
              </a:rPr>
              <a:t>6.493</a:t>
            </a:r>
            <a:endParaRPr lang="en-US" sz="2400">
              <a:cs typeface="Arial" charset="0"/>
            </a:endParaRPr>
          </a:p>
          <a:p>
            <a:pPr algn="ctr">
              <a:spcBef>
                <a:spcPts val="13"/>
              </a:spcBef>
            </a:pPr>
            <a:r>
              <a:rPr lang="en-GB" sz="1400">
                <a:solidFill>
                  <a:srgbClr val="7E7E7E"/>
                </a:solidFill>
                <a:cs typeface="Arial" charset="0"/>
              </a:rPr>
              <a:t>Businesses serviced</a:t>
            </a:r>
            <a:endParaRPr lang="en-GB" sz="1400">
              <a:cs typeface="Arial" charset="0"/>
            </a:endParaRPr>
          </a:p>
        </p:txBody>
      </p:sp>
      <p:sp>
        <p:nvSpPr>
          <p:cNvPr id="26652" name="object 29"/>
          <p:cNvSpPr>
            <a:spLocks/>
          </p:cNvSpPr>
          <p:nvPr/>
        </p:nvSpPr>
        <p:spPr bwMode="auto">
          <a:xfrm>
            <a:off x="4140200" y="2349500"/>
            <a:ext cx="1114425" cy="1114425"/>
          </a:xfrm>
          <a:custGeom>
            <a:avLst/>
            <a:gdLst/>
            <a:ahLst/>
            <a:cxnLst>
              <a:cxn ang="0">
                <a:pos x="508731" y="2044"/>
              </a:cxn>
              <a:cxn ang="0">
                <a:pos x="416228" y="17902"/>
              </a:cxn>
              <a:cxn ang="0">
                <a:pos x="329598" y="48334"/>
              </a:cxn>
              <a:cxn ang="0">
                <a:pos x="250179" y="92003"/>
              </a:cxn>
              <a:cxn ang="0">
                <a:pos x="179309" y="147569"/>
              </a:cxn>
              <a:cxn ang="0">
                <a:pos x="118324" y="213695"/>
              </a:cxn>
              <a:cxn ang="0">
                <a:pos x="68564" y="289041"/>
              </a:cxn>
              <a:cxn ang="0">
                <a:pos x="31364" y="372270"/>
              </a:cxn>
              <a:cxn ang="0">
                <a:pos x="8064" y="462043"/>
              </a:cxn>
              <a:cxn ang="0">
                <a:pos x="0" y="557022"/>
              </a:cxn>
              <a:cxn ang="0">
                <a:pos x="8064" y="652000"/>
              </a:cxn>
              <a:cxn ang="0">
                <a:pos x="31364" y="741773"/>
              </a:cxn>
              <a:cxn ang="0">
                <a:pos x="68564" y="825002"/>
              </a:cxn>
              <a:cxn ang="0">
                <a:pos x="118324" y="900348"/>
              </a:cxn>
              <a:cxn ang="0">
                <a:pos x="179309" y="966474"/>
              </a:cxn>
              <a:cxn ang="0">
                <a:pos x="250179" y="1022040"/>
              </a:cxn>
              <a:cxn ang="0">
                <a:pos x="329598" y="1065709"/>
              </a:cxn>
              <a:cxn ang="0">
                <a:pos x="416228" y="1096141"/>
              </a:cxn>
              <a:cxn ang="0">
                <a:pos x="508731" y="1111999"/>
              </a:cxn>
              <a:cxn ang="0">
                <a:pos x="604804" y="1111999"/>
              </a:cxn>
              <a:cxn ang="0">
                <a:pos x="697307" y="1096141"/>
              </a:cxn>
              <a:cxn ang="0">
                <a:pos x="783937" y="1065709"/>
              </a:cxn>
              <a:cxn ang="0">
                <a:pos x="863356" y="1022040"/>
              </a:cxn>
              <a:cxn ang="0">
                <a:pos x="934226" y="966474"/>
              </a:cxn>
              <a:cxn ang="0">
                <a:pos x="995211" y="900348"/>
              </a:cxn>
              <a:cxn ang="0">
                <a:pos x="1044971" y="825002"/>
              </a:cxn>
              <a:cxn ang="0">
                <a:pos x="1082171" y="741773"/>
              </a:cxn>
              <a:cxn ang="0">
                <a:pos x="1105471" y="652000"/>
              </a:cxn>
              <a:cxn ang="0">
                <a:pos x="1113536" y="557022"/>
              </a:cxn>
              <a:cxn ang="0">
                <a:pos x="1105471" y="462043"/>
              </a:cxn>
              <a:cxn ang="0">
                <a:pos x="1082171" y="372270"/>
              </a:cxn>
              <a:cxn ang="0">
                <a:pos x="1044971" y="289041"/>
              </a:cxn>
              <a:cxn ang="0">
                <a:pos x="995211" y="213695"/>
              </a:cxn>
              <a:cxn ang="0">
                <a:pos x="934226" y="147569"/>
              </a:cxn>
              <a:cxn ang="0">
                <a:pos x="863356" y="92003"/>
              </a:cxn>
              <a:cxn ang="0">
                <a:pos x="783937" y="48334"/>
              </a:cxn>
              <a:cxn ang="0">
                <a:pos x="697307" y="17902"/>
              </a:cxn>
              <a:cxn ang="0">
                <a:pos x="604804" y="2044"/>
              </a:cxn>
            </a:cxnLst>
            <a:rect l="0" t="0" r="r" b="b"/>
            <a:pathLst>
              <a:path w="1113789" h="1114425">
                <a:moveTo>
                  <a:pt x="556767" y="0"/>
                </a:moveTo>
                <a:lnTo>
                  <a:pt x="508731" y="2044"/>
                </a:lnTo>
                <a:lnTo>
                  <a:pt x="461829" y="8068"/>
                </a:lnTo>
                <a:lnTo>
                  <a:pt x="416228" y="17902"/>
                </a:lnTo>
                <a:lnTo>
                  <a:pt x="372095" y="31380"/>
                </a:lnTo>
                <a:lnTo>
                  <a:pt x="329598" y="48334"/>
                </a:lnTo>
                <a:lnTo>
                  <a:pt x="288904" y="68597"/>
                </a:lnTo>
                <a:lnTo>
                  <a:pt x="250179" y="92003"/>
                </a:lnTo>
                <a:lnTo>
                  <a:pt x="213592" y="118382"/>
                </a:lnTo>
                <a:lnTo>
                  <a:pt x="179309" y="147569"/>
                </a:lnTo>
                <a:lnTo>
                  <a:pt x="147497" y="179396"/>
                </a:lnTo>
                <a:lnTo>
                  <a:pt x="118324" y="213695"/>
                </a:lnTo>
                <a:lnTo>
                  <a:pt x="91957" y="250299"/>
                </a:lnTo>
                <a:lnTo>
                  <a:pt x="68564" y="289041"/>
                </a:lnTo>
                <a:lnTo>
                  <a:pt x="48310" y="329754"/>
                </a:lnTo>
                <a:lnTo>
                  <a:pt x="31364" y="372270"/>
                </a:lnTo>
                <a:lnTo>
                  <a:pt x="17893" y="416422"/>
                </a:lnTo>
                <a:lnTo>
                  <a:pt x="8064" y="462043"/>
                </a:lnTo>
                <a:lnTo>
                  <a:pt x="2043" y="508965"/>
                </a:lnTo>
                <a:lnTo>
                  <a:pt x="0" y="557022"/>
                </a:lnTo>
                <a:lnTo>
                  <a:pt x="2043" y="605078"/>
                </a:lnTo>
                <a:lnTo>
                  <a:pt x="8064" y="652000"/>
                </a:lnTo>
                <a:lnTo>
                  <a:pt x="17893" y="697621"/>
                </a:lnTo>
                <a:lnTo>
                  <a:pt x="31364" y="741773"/>
                </a:lnTo>
                <a:lnTo>
                  <a:pt x="48310" y="784289"/>
                </a:lnTo>
                <a:lnTo>
                  <a:pt x="68564" y="825002"/>
                </a:lnTo>
                <a:lnTo>
                  <a:pt x="91957" y="863744"/>
                </a:lnTo>
                <a:lnTo>
                  <a:pt x="118324" y="900348"/>
                </a:lnTo>
                <a:lnTo>
                  <a:pt x="147497" y="934647"/>
                </a:lnTo>
                <a:lnTo>
                  <a:pt x="179309" y="966474"/>
                </a:lnTo>
                <a:lnTo>
                  <a:pt x="213592" y="995661"/>
                </a:lnTo>
                <a:lnTo>
                  <a:pt x="250179" y="1022040"/>
                </a:lnTo>
                <a:lnTo>
                  <a:pt x="288904" y="1045446"/>
                </a:lnTo>
                <a:lnTo>
                  <a:pt x="329598" y="1065709"/>
                </a:lnTo>
                <a:lnTo>
                  <a:pt x="372095" y="1082663"/>
                </a:lnTo>
                <a:lnTo>
                  <a:pt x="416228" y="1096141"/>
                </a:lnTo>
                <a:lnTo>
                  <a:pt x="461829" y="1105975"/>
                </a:lnTo>
                <a:lnTo>
                  <a:pt x="508731" y="1111999"/>
                </a:lnTo>
                <a:lnTo>
                  <a:pt x="556767" y="1114044"/>
                </a:lnTo>
                <a:lnTo>
                  <a:pt x="604804" y="1111999"/>
                </a:lnTo>
                <a:lnTo>
                  <a:pt x="651706" y="1105975"/>
                </a:lnTo>
                <a:lnTo>
                  <a:pt x="697307" y="1096141"/>
                </a:lnTo>
                <a:lnTo>
                  <a:pt x="741440" y="1082663"/>
                </a:lnTo>
                <a:lnTo>
                  <a:pt x="783937" y="1065709"/>
                </a:lnTo>
                <a:lnTo>
                  <a:pt x="824631" y="1045446"/>
                </a:lnTo>
                <a:lnTo>
                  <a:pt x="863356" y="1022040"/>
                </a:lnTo>
                <a:lnTo>
                  <a:pt x="899943" y="995661"/>
                </a:lnTo>
                <a:lnTo>
                  <a:pt x="934226" y="966474"/>
                </a:lnTo>
                <a:lnTo>
                  <a:pt x="966038" y="934647"/>
                </a:lnTo>
                <a:lnTo>
                  <a:pt x="995211" y="900348"/>
                </a:lnTo>
                <a:lnTo>
                  <a:pt x="1021578" y="863744"/>
                </a:lnTo>
                <a:lnTo>
                  <a:pt x="1044971" y="825002"/>
                </a:lnTo>
                <a:lnTo>
                  <a:pt x="1065225" y="784289"/>
                </a:lnTo>
                <a:lnTo>
                  <a:pt x="1082171" y="741773"/>
                </a:lnTo>
                <a:lnTo>
                  <a:pt x="1095642" y="697621"/>
                </a:lnTo>
                <a:lnTo>
                  <a:pt x="1105471" y="652000"/>
                </a:lnTo>
                <a:lnTo>
                  <a:pt x="1111492" y="605078"/>
                </a:lnTo>
                <a:lnTo>
                  <a:pt x="1113536" y="557022"/>
                </a:lnTo>
                <a:lnTo>
                  <a:pt x="1111492" y="508965"/>
                </a:lnTo>
                <a:lnTo>
                  <a:pt x="1105471" y="462043"/>
                </a:lnTo>
                <a:lnTo>
                  <a:pt x="1095642" y="416422"/>
                </a:lnTo>
                <a:lnTo>
                  <a:pt x="1082171" y="372270"/>
                </a:lnTo>
                <a:lnTo>
                  <a:pt x="1065225" y="329754"/>
                </a:lnTo>
                <a:lnTo>
                  <a:pt x="1044971" y="289041"/>
                </a:lnTo>
                <a:lnTo>
                  <a:pt x="1021578" y="250299"/>
                </a:lnTo>
                <a:lnTo>
                  <a:pt x="995211" y="213695"/>
                </a:lnTo>
                <a:lnTo>
                  <a:pt x="966038" y="179396"/>
                </a:lnTo>
                <a:lnTo>
                  <a:pt x="934226" y="147569"/>
                </a:lnTo>
                <a:lnTo>
                  <a:pt x="899943" y="118382"/>
                </a:lnTo>
                <a:lnTo>
                  <a:pt x="863356" y="92003"/>
                </a:lnTo>
                <a:lnTo>
                  <a:pt x="824631" y="68597"/>
                </a:lnTo>
                <a:lnTo>
                  <a:pt x="783937" y="48334"/>
                </a:lnTo>
                <a:lnTo>
                  <a:pt x="741440" y="31380"/>
                </a:lnTo>
                <a:lnTo>
                  <a:pt x="697307" y="17902"/>
                </a:lnTo>
                <a:lnTo>
                  <a:pt x="651706" y="8068"/>
                </a:lnTo>
                <a:lnTo>
                  <a:pt x="604804" y="2044"/>
                </a:lnTo>
                <a:lnTo>
                  <a:pt x="556767" y="0"/>
                </a:lnTo>
                <a:close/>
              </a:path>
            </a:pathLst>
          </a:custGeom>
          <a:solidFill>
            <a:srgbClr val="A2BD42"/>
          </a:solidFill>
          <a:ln w="9525">
            <a:noFill/>
            <a:round/>
            <a:headEnd/>
            <a:tailEnd/>
          </a:ln>
        </p:spPr>
        <p:txBody>
          <a:bodyPr lIns="0" tIns="0" rIns="0" bIns="0"/>
          <a:lstStyle/>
          <a:p>
            <a:endParaRPr lang="en-US"/>
          </a:p>
        </p:txBody>
      </p:sp>
      <p:sp>
        <p:nvSpPr>
          <p:cNvPr id="26653" name="object 30"/>
          <p:cNvSpPr>
            <a:spLocks/>
          </p:cNvSpPr>
          <p:nvPr/>
        </p:nvSpPr>
        <p:spPr bwMode="auto">
          <a:xfrm>
            <a:off x="4140200" y="2349500"/>
            <a:ext cx="1114425" cy="1114425"/>
          </a:xfrm>
          <a:custGeom>
            <a:avLst/>
            <a:gdLst/>
            <a:ahLst/>
            <a:cxnLst>
              <a:cxn ang="0">
                <a:pos x="2043" y="508965"/>
              </a:cxn>
              <a:cxn ang="0">
                <a:pos x="17893" y="416422"/>
              </a:cxn>
              <a:cxn ang="0">
                <a:pos x="48310" y="329754"/>
              </a:cxn>
              <a:cxn ang="0">
                <a:pos x="91957" y="250299"/>
              </a:cxn>
              <a:cxn ang="0">
                <a:pos x="147497" y="179396"/>
              </a:cxn>
              <a:cxn ang="0">
                <a:pos x="213592" y="118382"/>
              </a:cxn>
              <a:cxn ang="0">
                <a:pos x="288904" y="68597"/>
              </a:cxn>
              <a:cxn ang="0">
                <a:pos x="372095" y="31380"/>
              </a:cxn>
              <a:cxn ang="0">
                <a:pos x="461829" y="8068"/>
              </a:cxn>
              <a:cxn ang="0">
                <a:pos x="556767" y="0"/>
              </a:cxn>
              <a:cxn ang="0">
                <a:pos x="651706" y="8068"/>
              </a:cxn>
              <a:cxn ang="0">
                <a:pos x="741440" y="31380"/>
              </a:cxn>
              <a:cxn ang="0">
                <a:pos x="824631" y="68597"/>
              </a:cxn>
              <a:cxn ang="0">
                <a:pos x="899943" y="118382"/>
              </a:cxn>
              <a:cxn ang="0">
                <a:pos x="966038" y="179396"/>
              </a:cxn>
              <a:cxn ang="0">
                <a:pos x="1021578" y="250299"/>
              </a:cxn>
              <a:cxn ang="0">
                <a:pos x="1065225" y="329754"/>
              </a:cxn>
              <a:cxn ang="0">
                <a:pos x="1095642" y="416422"/>
              </a:cxn>
              <a:cxn ang="0">
                <a:pos x="1111492" y="508965"/>
              </a:cxn>
              <a:cxn ang="0">
                <a:pos x="1111492" y="605078"/>
              </a:cxn>
              <a:cxn ang="0">
                <a:pos x="1095642" y="697621"/>
              </a:cxn>
              <a:cxn ang="0">
                <a:pos x="1065225" y="784289"/>
              </a:cxn>
              <a:cxn ang="0">
                <a:pos x="1021578" y="863744"/>
              </a:cxn>
              <a:cxn ang="0">
                <a:pos x="966038" y="934647"/>
              </a:cxn>
              <a:cxn ang="0">
                <a:pos x="899943" y="995661"/>
              </a:cxn>
              <a:cxn ang="0">
                <a:pos x="824631" y="1045446"/>
              </a:cxn>
              <a:cxn ang="0">
                <a:pos x="741440" y="1082663"/>
              </a:cxn>
              <a:cxn ang="0">
                <a:pos x="651706" y="1105975"/>
              </a:cxn>
              <a:cxn ang="0">
                <a:pos x="556767" y="1114044"/>
              </a:cxn>
              <a:cxn ang="0">
                <a:pos x="461829" y="1105975"/>
              </a:cxn>
              <a:cxn ang="0">
                <a:pos x="372095" y="1082663"/>
              </a:cxn>
              <a:cxn ang="0">
                <a:pos x="288904" y="1045446"/>
              </a:cxn>
              <a:cxn ang="0">
                <a:pos x="213592" y="995661"/>
              </a:cxn>
              <a:cxn ang="0">
                <a:pos x="147497" y="934647"/>
              </a:cxn>
              <a:cxn ang="0">
                <a:pos x="91957" y="863744"/>
              </a:cxn>
              <a:cxn ang="0">
                <a:pos x="48310" y="784289"/>
              </a:cxn>
              <a:cxn ang="0">
                <a:pos x="17893" y="697621"/>
              </a:cxn>
              <a:cxn ang="0">
                <a:pos x="2043" y="605078"/>
              </a:cxn>
            </a:cxnLst>
            <a:rect l="0" t="0" r="r" b="b"/>
            <a:pathLst>
              <a:path w="1113789" h="1114425">
                <a:moveTo>
                  <a:pt x="0" y="557022"/>
                </a:moveTo>
                <a:lnTo>
                  <a:pt x="2043" y="508965"/>
                </a:lnTo>
                <a:lnTo>
                  <a:pt x="8064" y="462043"/>
                </a:lnTo>
                <a:lnTo>
                  <a:pt x="17893" y="416422"/>
                </a:lnTo>
                <a:lnTo>
                  <a:pt x="31364" y="372270"/>
                </a:lnTo>
                <a:lnTo>
                  <a:pt x="48310" y="329754"/>
                </a:lnTo>
                <a:lnTo>
                  <a:pt x="68564" y="289041"/>
                </a:lnTo>
                <a:lnTo>
                  <a:pt x="91957" y="250299"/>
                </a:lnTo>
                <a:lnTo>
                  <a:pt x="118324" y="213695"/>
                </a:lnTo>
                <a:lnTo>
                  <a:pt x="147497" y="179396"/>
                </a:lnTo>
                <a:lnTo>
                  <a:pt x="179309" y="147569"/>
                </a:lnTo>
                <a:lnTo>
                  <a:pt x="213592" y="118382"/>
                </a:lnTo>
                <a:lnTo>
                  <a:pt x="250179" y="92003"/>
                </a:lnTo>
                <a:lnTo>
                  <a:pt x="288904" y="68597"/>
                </a:lnTo>
                <a:lnTo>
                  <a:pt x="329598" y="48334"/>
                </a:lnTo>
                <a:lnTo>
                  <a:pt x="372095" y="31380"/>
                </a:lnTo>
                <a:lnTo>
                  <a:pt x="416228" y="17902"/>
                </a:lnTo>
                <a:lnTo>
                  <a:pt x="461829" y="8068"/>
                </a:lnTo>
                <a:lnTo>
                  <a:pt x="508731" y="2044"/>
                </a:lnTo>
                <a:lnTo>
                  <a:pt x="556767" y="0"/>
                </a:lnTo>
                <a:lnTo>
                  <a:pt x="604804" y="2044"/>
                </a:lnTo>
                <a:lnTo>
                  <a:pt x="651706" y="8068"/>
                </a:lnTo>
                <a:lnTo>
                  <a:pt x="697307" y="17902"/>
                </a:lnTo>
                <a:lnTo>
                  <a:pt x="741440" y="31380"/>
                </a:lnTo>
                <a:lnTo>
                  <a:pt x="783937" y="48334"/>
                </a:lnTo>
                <a:lnTo>
                  <a:pt x="824631" y="68597"/>
                </a:lnTo>
                <a:lnTo>
                  <a:pt x="863356" y="92003"/>
                </a:lnTo>
                <a:lnTo>
                  <a:pt x="899943" y="118382"/>
                </a:lnTo>
                <a:lnTo>
                  <a:pt x="934226" y="147569"/>
                </a:lnTo>
                <a:lnTo>
                  <a:pt x="966038" y="179396"/>
                </a:lnTo>
                <a:lnTo>
                  <a:pt x="995211" y="213695"/>
                </a:lnTo>
                <a:lnTo>
                  <a:pt x="1021578" y="250299"/>
                </a:lnTo>
                <a:lnTo>
                  <a:pt x="1044971" y="289041"/>
                </a:lnTo>
                <a:lnTo>
                  <a:pt x="1065225" y="329754"/>
                </a:lnTo>
                <a:lnTo>
                  <a:pt x="1082171" y="372270"/>
                </a:lnTo>
                <a:lnTo>
                  <a:pt x="1095642" y="416422"/>
                </a:lnTo>
                <a:lnTo>
                  <a:pt x="1105471" y="462043"/>
                </a:lnTo>
                <a:lnTo>
                  <a:pt x="1111492" y="508965"/>
                </a:lnTo>
                <a:lnTo>
                  <a:pt x="1113536" y="557022"/>
                </a:lnTo>
                <a:lnTo>
                  <a:pt x="1111492" y="605078"/>
                </a:lnTo>
                <a:lnTo>
                  <a:pt x="1105471" y="652000"/>
                </a:lnTo>
                <a:lnTo>
                  <a:pt x="1095642" y="697621"/>
                </a:lnTo>
                <a:lnTo>
                  <a:pt x="1082171" y="741773"/>
                </a:lnTo>
                <a:lnTo>
                  <a:pt x="1065225" y="784289"/>
                </a:lnTo>
                <a:lnTo>
                  <a:pt x="1044971" y="825002"/>
                </a:lnTo>
                <a:lnTo>
                  <a:pt x="1021578" y="863744"/>
                </a:lnTo>
                <a:lnTo>
                  <a:pt x="995211" y="900348"/>
                </a:lnTo>
                <a:lnTo>
                  <a:pt x="966038" y="934647"/>
                </a:lnTo>
                <a:lnTo>
                  <a:pt x="934226" y="966474"/>
                </a:lnTo>
                <a:lnTo>
                  <a:pt x="899943" y="995661"/>
                </a:lnTo>
                <a:lnTo>
                  <a:pt x="863356" y="1022040"/>
                </a:lnTo>
                <a:lnTo>
                  <a:pt x="824631" y="1045446"/>
                </a:lnTo>
                <a:lnTo>
                  <a:pt x="783937" y="1065709"/>
                </a:lnTo>
                <a:lnTo>
                  <a:pt x="741440" y="1082663"/>
                </a:lnTo>
                <a:lnTo>
                  <a:pt x="697307" y="1096141"/>
                </a:lnTo>
                <a:lnTo>
                  <a:pt x="651706" y="1105975"/>
                </a:lnTo>
                <a:lnTo>
                  <a:pt x="604804" y="1111999"/>
                </a:lnTo>
                <a:lnTo>
                  <a:pt x="556767" y="1114044"/>
                </a:lnTo>
                <a:lnTo>
                  <a:pt x="508731" y="1111999"/>
                </a:lnTo>
                <a:lnTo>
                  <a:pt x="461829" y="1105975"/>
                </a:lnTo>
                <a:lnTo>
                  <a:pt x="416228" y="1096141"/>
                </a:lnTo>
                <a:lnTo>
                  <a:pt x="372095" y="1082663"/>
                </a:lnTo>
                <a:lnTo>
                  <a:pt x="329598" y="1065709"/>
                </a:lnTo>
                <a:lnTo>
                  <a:pt x="288904" y="1045446"/>
                </a:lnTo>
                <a:lnTo>
                  <a:pt x="250179" y="1022040"/>
                </a:lnTo>
                <a:lnTo>
                  <a:pt x="213592" y="995661"/>
                </a:lnTo>
                <a:lnTo>
                  <a:pt x="179309" y="966474"/>
                </a:lnTo>
                <a:lnTo>
                  <a:pt x="147497" y="934647"/>
                </a:lnTo>
                <a:lnTo>
                  <a:pt x="118324" y="900348"/>
                </a:lnTo>
                <a:lnTo>
                  <a:pt x="91957" y="863744"/>
                </a:lnTo>
                <a:lnTo>
                  <a:pt x="68564" y="825002"/>
                </a:lnTo>
                <a:lnTo>
                  <a:pt x="48310" y="784289"/>
                </a:lnTo>
                <a:lnTo>
                  <a:pt x="31364" y="741773"/>
                </a:lnTo>
                <a:lnTo>
                  <a:pt x="17893" y="697621"/>
                </a:lnTo>
                <a:lnTo>
                  <a:pt x="8064" y="652000"/>
                </a:lnTo>
                <a:lnTo>
                  <a:pt x="2043" y="605078"/>
                </a:lnTo>
                <a:lnTo>
                  <a:pt x="0" y="557022"/>
                </a:lnTo>
                <a:close/>
              </a:path>
            </a:pathLst>
          </a:custGeom>
          <a:noFill/>
          <a:ln w="25400">
            <a:solidFill>
              <a:srgbClr val="FFFFFF"/>
            </a:solidFill>
            <a:round/>
            <a:headEnd/>
            <a:tailEnd/>
          </a:ln>
        </p:spPr>
        <p:txBody>
          <a:bodyPr lIns="0" tIns="0" rIns="0" bIns="0"/>
          <a:lstStyle/>
          <a:p>
            <a:endParaRPr lang="en-US"/>
          </a:p>
        </p:txBody>
      </p:sp>
      <p:sp>
        <p:nvSpPr>
          <p:cNvPr id="26654" name="object 31"/>
          <p:cNvSpPr>
            <a:spLocks/>
          </p:cNvSpPr>
          <p:nvPr/>
        </p:nvSpPr>
        <p:spPr bwMode="auto">
          <a:xfrm>
            <a:off x="4303713" y="2513013"/>
            <a:ext cx="787400" cy="787400"/>
          </a:xfrm>
          <a:custGeom>
            <a:avLst/>
            <a:gdLst/>
            <a:ahLst/>
            <a:cxnLst>
              <a:cxn ang="0">
                <a:pos x="0" y="787742"/>
              </a:cxn>
              <a:cxn ang="0">
                <a:pos x="787412" y="787742"/>
              </a:cxn>
              <a:cxn ang="0">
                <a:pos x="787412" y="0"/>
              </a:cxn>
              <a:cxn ang="0">
                <a:pos x="0" y="0"/>
              </a:cxn>
              <a:cxn ang="0">
                <a:pos x="0" y="787742"/>
              </a:cxn>
            </a:cxnLst>
            <a:rect l="0" t="0" r="r" b="b"/>
            <a:pathLst>
              <a:path w="787400" h="788035">
                <a:moveTo>
                  <a:pt x="0" y="787742"/>
                </a:moveTo>
                <a:lnTo>
                  <a:pt x="787412" y="787742"/>
                </a:lnTo>
                <a:lnTo>
                  <a:pt x="787412" y="0"/>
                </a:lnTo>
                <a:lnTo>
                  <a:pt x="0" y="0"/>
                </a:lnTo>
                <a:lnTo>
                  <a:pt x="0" y="787742"/>
                </a:lnTo>
                <a:close/>
              </a:path>
            </a:pathLst>
          </a:custGeom>
          <a:solidFill>
            <a:srgbClr val="A2BD42"/>
          </a:solidFill>
          <a:ln w="9525">
            <a:noFill/>
            <a:round/>
            <a:headEnd/>
            <a:tailEnd/>
          </a:ln>
        </p:spPr>
        <p:txBody>
          <a:bodyPr lIns="0" tIns="0" rIns="0" bIns="0"/>
          <a:lstStyle/>
          <a:p>
            <a:endParaRPr lang="en-US"/>
          </a:p>
        </p:txBody>
      </p:sp>
      <p:sp>
        <p:nvSpPr>
          <p:cNvPr id="32" name="object 32"/>
          <p:cNvSpPr txBox="1"/>
          <p:nvPr/>
        </p:nvSpPr>
        <p:spPr>
          <a:xfrm>
            <a:off x="4325938" y="2678113"/>
            <a:ext cx="744537" cy="439737"/>
          </a:xfrm>
          <a:prstGeom prst="rect">
            <a:avLst/>
          </a:prstGeom>
        </p:spPr>
        <p:txBody>
          <a:bodyPr lIns="0" tIns="0" rIns="0" bIns="0">
            <a:spAutoFit/>
          </a:bodyPr>
          <a:lstStyle/>
          <a:p>
            <a:pPr algn="ctr" fontAlgn="auto">
              <a:spcBef>
                <a:spcPts val="0"/>
              </a:spcBef>
              <a:spcAft>
                <a:spcPts val="0"/>
              </a:spcAft>
              <a:defRPr/>
            </a:pPr>
            <a:r>
              <a:rPr sz="1400" b="1" spc="-5" dirty="0">
                <a:solidFill>
                  <a:srgbClr val="FFFFFF"/>
                </a:solidFill>
                <a:latin typeface="Arial"/>
                <a:cs typeface="Arial"/>
              </a:rPr>
              <a:t>215</a:t>
            </a:r>
            <a:endParaRPr sz="1400" dirty="0">
              <a:latin typeface="Arial"/>
              <a:cs typeface="Arial"/>
            </a:endParaRPr>
          </a:p>
          <a:p>
            <a:pPr algn="ctr" fontAlgn="auto">
              <a:spcBef>
                <a:spcPts val="484"/>
              </a:spcBef>
              <a:spcAft>
                <a:spcPts val="0"/>
              </a:spcAft>
              <a:defRPr/>
            </a:pPr>
            <a:r>
              <a:rPr sz="1000" b="1" spc="-15" dirty="0">
                <a:solidFill>
                  <a:srgbClr val="FFFFFF"/>
                </a:solidFill>
                <a:latin typeface="Arial"/>
                <a:cs typeface="Arial"/>
              </a:rPr>
              <a:t>CADEs</a:t>
            </a:r>
            <a:r>
              <a:rPr sz="1000" b="1" spc="-40" dirty="0">
                <a:solidFill>
                  <a:srgbClr val="FFFFFF"/>
                </a:solidFill>
                <a:latin typeface="Arial"/>
                <a:cs typeface="Arial"/>
              </a:rPr>
              <a:t> </a:t>
            </a:r>
            <a:r>
              <a:rPr sz="1000" b="1" spc="-20" dirty="0">
                <a:solidFill>
                  <a:srgbClr val="FFFFFF"/>
                </a:solidFill>
                <a:latin typeface="Arial"/>
                <a:cs typeface="Arial"/>
              </a:rPr>
              <a:t>PAE</a:t>
            </a:r>
            <a:endParaRPr sz="1000" dirty="0">
              <a:latin typeface="Arial"/>
              <a:cs typeface="Arial"/>
            </a:endParaRPr>
          </a:p>
        </p:txBody>
      </p:sp>
      <p:sp>
        <p:nvSpPr>
          <p:cNvPr id="26656" name="object 33"/>
          <p:cNvSpPr>
            <a:spLocks/>
          </p:cNvSpPr>
          <p:nvPr/>
        </p:nvSpPr>
        <p:spPr bwMode="auto">
          <a:xfrm>
            <a:off x="7883525" y="3814763"/>
            <a:ext cx="936625" cy="838200"/>
          </a:xfrm>
          <a:custGeom>
            <a:avLst/>
            <a:gdLst/>
            <a:ahLst/>
            <a:cxnLst>
              <a:cxn ang="0">
                <a:pos x="796925" y="0"/>
              </a:cxn>
              <a:cxn ang="0">
                <a:pos x="139700" y="0"/>
              </a:cxn>
              <a:cxn ang="0">
                <a:pos x="95520" y="7116"/>
              </a:cxn>
              <a:cxn ang="0">
                <a:pos x="57168" y="26936"/>
              </a:cxn>
              <a:cxn ang="0">
                <a:pos x="26936" y="57168"/>
              </a:cxn>
              <a:cxn ang="0">
                <a:pos x="7116" y="95520"/>
              </a:cxn>
              <a:cxn ang="0">
                <a:pos x="0" y="139700"/>
              </a:cxn>
              <a:cxn ang="0">
                <a:pos x="0" y="698373"/>
              </a:cxn>
              <a:cxn ang="0">
                <a:pos x="7116" y="742552"/>
              </a:cxn>
              <a:cxn ang="0">
                <a:pos x="26936" y="780904"/>
              </a:cxn>
              <a:cxn ang="0">
                <a:pos x="57168" y="811136"/>
              </a:cxn>
              <a:cxn ang="0">
                <a:pos x="95520" y="830956"/>
              </a:cxn>
              <a:cxn ang="0">
                <a:pos x="139700" y="838073"/>
              </a:cxn>
              <a:cxn ang="0">
                <a:pos x="796925" y="838073"/>
              </a:cxn>
              <a:cxn ang="0">
                <a:pos x="841104" y="830956"/>
              </a:cxn>
              <a:cxn ang="0">
                <a:pos x="879456" y="811136"/>
              </a:cxn>
              <a:cxn ang="0">
                <a:pos x="909688" y="780904"/>
              </a:cxn>
              <a:cxn ang="0">
                <a:pos x="929508" y="742552"/>
              </a:cxn>
              <a:cxn ang="0">
                <a:pos x="936625" y="698373"/>
              </a:cxn>
              <a:cxn ang="0">
                <a:pos x="936625" y="139700"/>
              </a:cxn>
              <a:cxn ang="0">
                <a:pos x="929508" y="95520"/>
              </a:cxn>
              <a:cxn ang="0">
                <a:pos x="909688" y="57168"/>
              </a:cxn>
              <a:cxn ang="0">
                <a:pos x="879456" y="26936"/>
              </a:cxn>
              <a:cxn ang="0">
                <a:pos x="841104" y="7116"/>
              </a:cxn>
              <a:cxn ang="0">
                <a:pos x="796925" y="0"/>
              </a:cxn>
            </a:cxnLst>
            <a:rect l="0" t="0" r="r" b="b"/>
            <a:pathLst>
              <a:path w="936625" h="838200">
                <a:moveTo>
                  <a:pt x="796925" y="0"/>
                </a:moveTo>
                <a:lnTo>
                  <a:pt x="139700" y="0"/>
                </a:lnTo>
                <a:lnTo>
                  <a:pt x="95520" y="7116"/>
                </a:lnTo>
                <a:lnTo>
                  <a:pt x="57168" y="26936"/>
                </a:lnTo>
                <a:lnTo>
                  <a:pt x="26936" y="57168"/>
                </a:lnTo>
                <a:lnTo>
                  <a:pt x="7116" y="95520"/>
                </a:lnTo>
                <a:lnTo>
                  <a:pt x="0" y="139700"/>
                </a:lnTo>
                <a:lnTo>
                  <a:pt x="0" y="698373"/>
                </a:lnTo>
                <a:lnTo>
                  <a:pt x="7116" y="742552"/>
                </a:lnTo>
                <a:lnTo>
                  <a:pt x="26936" y="780904"/>
                </a:lnTo>
                <a:lnTo>
                  <a:pt x="57168" y="811136"/>
                </a:lnTo>
                <a:lnTo>
                  <a:pt x="95520" y="830956"/>
                </a:lnTo>
                <a:lnTo>
                  <a:pt x="139700" y="838073"/>
                </a:lnTo>
                <a:lnTo>
                  <a:pt x="796925" y="838073"/>
                </a:lnTo>
                <a:lnTo>
                  <a:pt x="841104" y="830956"/>
                </a:lnTo>
                <a:lnTo>
                  <a:pt x="879456" y="811136"/>
                </a:lnTo>
                <a:lnTo>
                  <a:pt x="909688" y="780904"/>
                </a:lnTo>
                <a:lnTo>
                  <a:pt x="929508" y="742552"/>
                </a:lnTo>
                <a:lnTo>
                  <a:pt x="936625" y="698373"/>
                </a:lnTo>
                <a:lnTo>
                  <a:pt x="936625" y="139700"/>
                </a:lnTo>
                <a:lnTo>
                  <a:pt x="929508" y="95520"/>
                </a:lnTo>
                <a:lnTo>
                  <a:pt x="909688" y="57168"/>
                </a:lnTo>
                <a:lnTo>
                  <a:pt x="879456" y="26936"/>
                </a:lnTo>
                <a:lnTo>
                  <a:pt x="841104" y="7116"/>
                </a:lnTo>
                <a:lnTo>
                  <a:pt x="796925" y="0"/>
                </a:lnTo>
                <a:close/>
              </a:path>
            </a:pathLst>
          </a:custGeom>
          <a:solidFill>
            <a:srgbClr val="FFFFFF"/>
          </a:solidFill>
          <a:ln w="9525">
            <a:noFill/>
            <a:round/>
            <a:headEnd/>
            <a:tailEnd/>
          </a:ln>
        </p:spPr>
        <p:txBody>
          <a:bodyPr lIns="0" tIns="0" rIns="0" bIns="0"/>
          <a:lstStyle/>
          <a:p>
            <a:endParaRPr lang="en-US"/>
          </a:p>
        </p:txBody>
      </p:sp>
      <p:sp>
        <p:nvSpPr>
          <p:cNvPr id="26657" name="object 34"/>
          <p:cNvSpPr>
            <a:spLocks/>
          </p:cNvSpPr>
          <p:nvPr/>
        </p:nvSpPr>
        <p:spPr bwMode="auto">
          <a:xfrm>
            <a:off x="7883525" y="3814763"/>
            <a:ext cx="936625" cy="838200"/>
          </a:xfrm>
          <a:custGeom>
            <a:avLst/>
            <a:gdLst/>
            <a:ahLst/>
            <a:cxnLst>
              <a:cxn ang="0">
                <a:pos x="0" y="139700"/>
              </a:cxn>
              <a:cxn ang="0">
                <a:pos x="7116" y="95520"/>
              </a:cxn>
              <a:cxn ang="0">
                <a:pos x="26936" y="57168"/>
              </a:cxn>
              <a:cxn ang="0">
                <a:pos x="57168" y="26936"/>
              </a:cxn>
              <a:cxn ang="0">
                <a:pos x="95520" y="7116"/>
              </a:cxn>
              <a:cxn ang="0">
                <a:pos x="139700" y="0"/>
              </a:cxn>
              <a:cxn ang="0">
                <a:pos x="796925" y="0"/>
              </a:cxn>
              <a:cxn ang="0">
                <a:pos x="841104" y="7116"/>
              </a:cxn>
              <a:cxn ang="0">
                <a:pos x="879456" y="26936"/>
              </a:cxn>
              <a:cxn ang="0">
                <a:pos x="909688" y="57168"/>
              </a:cxn>
              <a:cxn ang="0">
                <a:pos x="929508" y="95520"/>
              </a:cxn>
              <a:cxn ang="0">
                <a:pos x="936625" y="139700"/>
              </a:cxn>
              <a:cxn ang="0">
                <a:pos x="936625" y="698373"/>
              </a:cxn>
              <a:cxn ang="0">
                <a:pos x="929508" y="742552"/>
              </a:cxn>
              <a:cxn ang="0">
                <a:pos x="909688" y="780904"/>
              </a:cxn>
              <a:cxn ang="0">
                <a:pos x="879456" y="811136"/>
              </a:cxn>
              <a:cxn ang="0">
                <a:pos x="841104" y="830956"/>
              </a:cxn>
              <a:cxn ang="0">
                <a:pos x="796925" y="838073"/>
              </a:cxn>
              <a:cxn ang="0">
                <a:pos x="139700" y="838073"/>
              </a:cxn>
              <a:cxn ang="0">
                <a:pos x="95520" y="830956"/>
              </a:cxn>
              <a:cxn ang="0">
                <a:pos x="57168" y="811136"/>
              </a:cxn>
              <a:cxn ang="0">
                <a:pos x="26936" y="780904"/>
              </a:cxn>
              <a:cxn ang="0">
                <a:pos x="7116" y="742552"/>
              </a:cxn>
              <a:cxn ang="0">
                <a:pos x="0" y="698373"/>
              </a:cxn>
              <a:cxn ang="0">
                <a:pos x="0" y="139700"/>
              </a:cxn>
            </a:cxnLst>
            <a:rect l="0" t="0" r="r" b="b"/>
            <a:pathLst>
              <a:path w="936625" h="838200">
                <a:moveTo>
                  <a:pt x="0" y="139700"/>
                </a:moveTo>
                <a:lnTo>
                  <a:pt x="7116" y="95520"/>
                </a:lnTo>
                <a:lnTo>
                  <a:pt x="26936" y="57168"/>
                </a:lnTo>
                <a:lnTo>
                  <a:pt x="57168" y="26936"/>
                </a:lnTo>
                <a:lnTo>
                  <a:pt x="95520" y="7116"/>
                </a:lnTo>
                <a:lnTo>
                  <a:pt x="139700" y="0"/>
                </a:lnTo>
                <a:lnTo>
                  <a:pt x="796925" y="0"/>
                </a:lnTo>
                <a:lnTo>
                  <a:pt x="841104" y="7116"/>
                </a:lnTo>
                <a:lnTo>
                  <a:pt x="879456" y="26936"/>
                </a:lnTo>
                <a:lnTo>
                  <a:pt x="909688" y="57168"/>
                </a:lnTo>
                <a:lnTo>
                  <a:pt x="929508" y="95520"/>
                </a:lnTo>
                <a:lnTo>
                  <a:pt x="936625" y="139700"/>
                </a:lnTo>
                <a:lnTo>
                  <a:pt x="936625" y="698373"/>
                </a:lnTo>
                <a:lnTo>
                  <a:pt x="929508" y="742552"/>
                </a:lnTo>
                <a:lnTo>
                  <a:pt x="909688" y="780904"/>
                </a:lnTo>
                <a:lnTo>
                  <a:pt x="879456" y="811136"/>
                </a:lnTo>
                <a:lnTo>
                  <a:pt x="841104" y="830956"/>
                </a:lnTo>
                <a:lnTo>
                  <a:pt x="796925" y="838073"/>
                </a:lnTo>
                <a:lnTo>
                  <a:pt x="139700" y="838073"/>
                </a:lnTo>
                <a:lnTo>
                  <a:pt x="95520" y="830956"/>
                </a:lnTo>
                <a:lnTo>
                  <a:pt x="57168" y="811136"/>
                </a:lnTo>
                <a:lnTo>
                  <a:pt x="26936" y="780904"/>
                </a:lnTo>
                <a:lnTo>
                  <a:pt x="7116" y="742552"/>
                </a:lnTo>
                <a:lnTo>
                  <a:pt x="0" y="698373"/>
                </a:lnTo>
                <a:lnTo>
                  <a:pt x="0" y="139700"/>
                </a:lnTo>
                <a:close/>
              </a:path>
            </a:pathLst>
          </a:custGeom>
          <a:noFill/>
          <a:ln w="25400">
            <a:solidFill>
              <a:srgbClr val="77923B"/>
            </a:solidFill>
            <a:round/>
            <a:headEnd/>
            <a:tailEnd/>
          </a:ln>
        </p:spPr>
        <p:txBody>
          <a:bodyPr lIns="0" tIns="0" rIns="0" bIns="0"/>
          <a:lstStyle/>
          <a:p>
            <a:endParaRPr lang="en-US"/>
          </a:p>
        </p:txBody>
      </p:sp>
      <p:sp>
        <p:nvSpPr>
          <p:cNvPr id="35" name="object 35"/>
          <p:cNvSpPr txBox="1"/>
          <p:nvPr/>
        </p:nvSpPr>
        <p:spPr>
          <a:xfrm>
            <a:off x="8021638" y="3970338"/>
            <a:ext cx="661987" cy="676275"/>
          </a:xfrm>
          <a:prstGeom prst="rect">
            <a:avLst/>
          </a:prstGeom>
        </p:spPr>
        <p:txBody>
          <a:bodyPr lIns="0" tIns="0" rIns="0" bIns="0">
            <a:spAutoFit/>
          </a:bodyPr>
          <a:lstStyle/>
          <a:p>
            <a:pPr algn="ctr" fontAlgn="auto">
              <a:spcBef>
                <a:spcPts val="0"/>
              </a:spcBef>
              <a:spcAft>
                <a:spcPts val="0"/>
              </a:spcAft>
              <a:defRPr/>
            </a:pPr>
            <a:r>
              <a:rPr sz="2000" b="1" spc="-190" dirty="0">
                <a:solidFill>
                  <a:srgbClr val="5C5C5C"/>
                </a:solidFill>
                <a:latin typeface="Arial"/>
                <a:cs typeface="Arial"/>
              </a:rPr>
              <a:t>15.588</a:t>
            </a:r>
            <a:endParaRPr sz="2000" dirty="0">
              <a:latin typeface="Arial"/>
              <a:cs typeface="Arial"/>
            </a:endParaRPr>
          </a:p>
          <a:p>
            <a:pPr marL="1905" algn="ctr" fontAlgn="auto">
              <a:spcBef>
                <a:spcPts val="10"/>
              </a:spcBef>
              <a:spcAft>
                <a:spcPts val="0"/>
              </a:spcAft>
              <a:defRPr/>
            </a:pPr>
            <a:r>
              <a:rPr lang="es-ES" sz="1200" spc="-130" dirty="0">
                <a:solidFill>
                  <a:srgbClr val="7E7E7E"/>
                </a:solidFill>
                <a:latin typeface="Arial"/>
                <a:cs typeface="Arial"/>
              </a:rPr>
              <a:t>Training </a:t>
            </a:r>
            <a:r>
              <a:rPr lang="en-GB" sz="1200" spc="-130" dirty="0">
                <a:solidFill>
                  <a:srgbClr val="7E7E7E"/>
                </a:solidFill>
                <a:latin typeface="Arial"/>
                <a:cs typeface="Arial"/>
              </a:rPr>
              <a:t>hours</a:t>
            </a:r>
            <a:endParaRPr lang="en-GB" sz="1200" dirty="0">
              <a:latin typeface="Arial"/>
              <a:cs typeface="Arial"/>
            </a:endParaRPr>
          </a:p>
        </p:txBody>
      </p:sp>
      <p:sp>
        <p:nvSpPr>
          <p:cNvPr id="26659" name="object 36"/>
          <p:cNvSpPr>
            <a:spLocks/>
          </p:cNvSpPr>
          <p:nvPr/>
        </p:nvSpPr>
        <p:spPr bwMode="auto">
          <a:xfrm>
            <a:off x="7883525" y="2879725"/>
            <a:ext cx="936625" cy="836613"/>
          </a:xfrm>
          <a:custGeom>
            <a:avLst/>
            <a:gdLst/>
            <a:ahLst/>
            <a:cxnLst>
              <a:cxn ang="0">
                <a:pos x="797178" y="0"/>
              </a:cxn>
              <a:cxn ang="0">
                <a:pos x="139446" y="0"/>
              </a:cxn>
              <a:cxn ang="0">
                <a:pos x="95390" y="7114"/>
              </a:cxn>
              <a:cxn ang="0">
                <a:pos x="57113" y="26919"/>
              </a:cxn>
              <a:cxn ang="0">
                <a:pos x="26919" y="57113"/>
              </a:cxn>
              <a:cxn ang="0">
                <a:pos x="7114" y="95390"/>
              </a:cxn>
              <a:cxn ang="0">
                <a:pos x="0" y="139446"/>
              </a:cxn>
              <a:cxn ang="0">
                <a:pos x="0" y="697229"/>
              </a:cxn>
              <a:cxn ang="0">
                <a:pos x="7114" y="741285"/>
              </a:cxn>
              <a:cxn ang="0">
                <a:pos x="26919" y="779562"/>
              </a:cxn>
              <a:cxn ang="0">
                <a:pos x="57113" y="809756"/>
              </a:cxn>
              <a:cxn ang="0">
                <a:pos x="95390" y="829561"/>
              </a:cxn>
              <a:cxn ang="0">
                <a:pos x="139446" y="836676"/>
              </a:cxn>
              <a:cxn ang="0">
                <a:pos x="797178" y="836676"/>
              </a:cxn>
              <a:cxn ang="0">
                <a:pos x="841234" y="829561"/>
              </a:cxn>
              <a:cxn ang="0">
                <a:pos x="879511" y="809756"/>
              </a:cxn>
              <a:cxn ang="0">
                <a:pos x="909705" y="779562"/>
              </a:cxn>
              <a:cxn ang="0">
                <a:pos x="929510" y="741285"/>
              </a:cxn>
              <a:cxn ang="0">
                <a:pos x="936625" y="697229"/>
              </a:cxn>
              <a:cxn ang="0">
                <a:pos x="936625" y="139446"/>
              </a:cxn>
              <a:cxn ang="0">
                <a:pos x="929510" y="95390"/>
              </a:cxn>
              <a:cxn ang="0">
                <a:pos x="909705" y="57113"/>
              </a:cxn>
              <a:cxn ang="0">
                <a:pos x="879511" y="26919"/>
              </a:cxn>
              <a:cxn ang="0">
                <a:pos x="841234" y="7114"/>
              </a:cxn>
              <a:cxn ang="0">
                <a:pos x="797178" y="0"/>
              </a:cxn>
            </a:cxnLst>
            <a:rect l="0" t="0" r="r" b="b"/>
            <a:pathLst>
              <a:path w="936625" h="836929">
                <a:moveTo>
                  <a:pt x="797178" y="0"/>
                </a:moveTo>
                <a:lnTo>
                  <a:pt x="139446" y="0"/>
                </a:lnTo>
                <a:lnTo>
                  <a:pt x="95390" y="7114"/>
                </a:lnTo>
                <a:lnTo>
                  <a:pt x="57113" y="26919"/>
                </a:lnTo>
                <a:lnTo>
                  <a:pt x="26919" y="57113"/>
                </a:lnTo>
                <a:lnTo>
                  <a:pt x="7114" y="95390"/>
                </a:lnTo>
                <a:lnTo>
                  <a:pt x="0" y="139446"/>
                </a:lnTo>
                <a:lnTo>
                  <a:pt x="0" y="697229"/>
                </a:lnTo>
                <a:lnTo>
                  <a:pt x="7114" y="741285"/>
                </a:lnTo>
                <a:lnTo>
                  <a:pt x="26919" y="779562"/>
                </a:lnTo>
                <a:lnTo>
                  <a:pt x="57113" y="809756"/>
                </a:lnTo>
                <a:lnTo>
                  <a:pt x="95390" y="829561"/>
                </a:lnTo>
                <a:lnTo>
                  <a:pt x="139446" y="836676"/>
                </a:lnTo>
                <a:lnTo>
                  <a:pt x="797178" y="836676"/>
                </a:lnTo>
                <a:lnTo>
                  <a:pt x="841234" y="829561"/>
                </a:lnTo>
                <a:lnTo>
                  <a:pt x="879511" y="809756"/>
                </a:lnTo>
                <a:lnTo>
                  <a:pt x="909705" y="779562"/>
                </a:lnTo>
                <a:lnTo>
                  <a:pt x="929510" y="741285"/>
                </a:lnTo>
                <a:lnTo>
                  <a:pt x="936625" y="697229"/>
                </a:lnTo>
                <a:lnTo>
                  <a:pt x="936625" y="139446"/>
                </a:lnTo>
                <a:lnTo>
                  <a:pt x="929510" y="95390"/>
                </a:lnTo>
                <a:lnTo>
                  <a:pt x="909705" y="57113"/>
                </a:lnTo>
                <a:lnTo>
                  <a:pt x="879511" y="26919"/>
                </a:lnTo>
                <a:lnTo>
                  <a:pt x="841234" y="7114"/>
                </a:lnTo>
                <a:lnTo>
                  <a:pt x="797178" y="0"/>
                </a:lnTo>
                <a:close/>
              </a:path>
            </a:pathLst>
          </a:custGeom>
          <a:solidFill>
            <a:srgbClr val="FFFFFF"/>
          </a:solidFill>
          <a:ln w="9525">
            <a:noFill/>
            <a:round/>
            <a:headEnd/>
            <a:tailEnd/>
          </a:ln>
        </p:spPr>
        <p:txBody>
          <a:bodyPr lIns="0" tIns="0" rIns="0" bIns="0"/>
          <a:lstStyle/>
          <a:p>
            <a:endParaRPr lang="en-US"/>
          </a:p>
        </p:txBody>
      </p:sp>
      <p:sp>
        <p:nvSpPr>
          <p:cNvPr id="26660" name="object 37"/>
          <p:cNvSpPr>
            <a:spLocks/>
          </p:cNvSpPr>
          <p:nvPr/>
        </p:nvSpPr>
        <p:spPr bwMode="auto">
          <a:xfrm>
            <a:off x="7883525" y="2879725"/>
            <a:ext cx="936625" cy="836613"/>
          </a:xfrm>
          <a:custGeom>
            <a:avLst/>
            <a:gdLst/>
            <a:ahLst/>
            <a:cxnLst>
              <a:cxn ang="0">
                <a:pos x="0" y="139446"/>
              </a:cxn>
              <a:cxn ang="0">
                <a:pos x="7114" y="95390"/>
              </a:cxn>
              <a:cxn ang="0">
                <a:pos x="26919" y="57113"/>
              </a:cxn>
              <a:cxn ang="0">
                <a:pos x="57113" y="26919"/>
              </a:cxn>
              <a:cxn ang="0">
                <a:pos x="95390" y="7114"/>
              </a:cxn>
              <a:cxn ang="0">
                <a:pos x="139446" y="0"/>
              </a:cxn>
              <a:cxn ang="0">
                <a:pos x="797178" y="0"/>
              </a:cxn>
              <a:cxn ang="0">
                <a:pos x="841234" y="7114"/>
              </a:cxn>
              <a:cxn ang="0">
                <a:pos x="879511" y="26919"/>
              </a:cxn>
              <a:cxn ang="0">
                <a:pos x="909705" y="57113"/>
              </a:cxn>
              <a:cxn ang="0">
                <a:pos x="929510" y="95390"/>
              </a:cxn>
              <a:cxn ang="0">
                <a:pos x="936625" y="139446"/>
              </a:cxn>
              <a:cxn ang="0">
                <a:pos x="936625" y="697229"/>
              </a:cxn>
              <a:cxn ang="0">
                <a:pos x="929510" y="741285"/>
              </a:cxn>
              <a:cxn ang="0">
                <a:pos x="909705" y="779562"/>
              </a:cxn>
              <a:cxn ang="0">
                <a:pos x="879511" y="809756"/>
              </a:cxn>
              <a:cxn ang="0">
                <a:pos x="841234" y="829561"/>
              </a:cxn>
              <a:cxn ang="0">
                <a:pos x="797178" y="836676"/>
              </a:cxn>
              <a:cxn ang="0">
                <a:pos x="139446" y="836676"/>
              </a:cxn>
              <a:cxn ang="0">
                <a:pos x="95390" y="829561"/>
              </a:cxn>
              <a:cxn ang="0">
                <a:pos x="57113" y="809756"/>
              </a:cxn>
              <a:cxn ang="0">
                <a:pos x="26919" y="779562"/>
              </a:cxn>
              <a:cxn ang="0">
                <a:pos x="7114" y="741285"/>
              </a:cxn>
              <a:cxn ang="0">
                <a:pos x="0" y="697229"/>
              </a:cxn>
              <a:cxn ang="0">
                <a:pos x="0" y="139446"/>
              </a:cxn>
            </a:cxnLst>
            <a:rect l="0" t="0" r="r" b="b"/>
            <a:pathLst>
              <a:path w="936625" h="836929">
                <a:moveTo>
                  <a:pt x="0" y="139446"/>
                </a:moveTo>
                <a:lnTo>
                  <a:pt x="7114" y="95390"/>
                </a:lnTo>
                <a:lnTo>
                  <a:pt x="26919" y="57113"/>
                </a:lnTo>
                <a:lnTo>
                  <a:pt x="57113" y="26919"/>
                </a:lnTo>
                <a:lnTo>
                  <a:pt x="95390" y="7114"/>
                </a:lnTo>
                <a:lnTo>
                  <a:pt x="139446" y="0"/>
                </a:lnTo>
                <a:lnTo>
                  <a:pt x="797178" y="0"/>
                </a:lnTo>
                <a:lnTo>
                  <a:pt x="841234" y="7114"/>
                </a:lnTo>
                <a:lnTo>
                  <a:pt x="879511" y="26919"/>
                </a:lnTo>
                <a:lnTo>
                  <a:pt x="909705" y="57113"/>
                </a:lnTo>
                <a:lnTo>
                  <a:pt x="929510" y="95390"/>
                </a:lnTo>
                <a:lnTo>
                  <a:pt x="936625" y="139446"/>
                </a:lnTo>
                <a:lnTo>
                  <a:pt x="936625" y="697229"/>
                </a:lnTo>
                <a:lnTo>
                  <a:pt x="929510" y="741285"/>
                </a:lnTo>
                <a:lnTo>
                  <a:pt x="909705" y="779562"/>
                </a:lnTo>
                <a:lnTo>
                  <a:pt x="879511" y="809756"/>
                </a:lnTo>
                <a:lnTo>
                  <a:pt x="841234" y="829561"/>
                </a:lnTo>
                <a:lnTo>
                  <a:pt x="797178" y="836676"/>
                </a:lnTo>
                <a:lnTo>
                  <a:pt x="139446" y="836676"/>
                </a:lnTo>
                <a:lnTo>
                  <a:pt x="95390" y="829561"/>
                </a:lnTo>
                <a:lnTo>
                  <a:pt x="57113" y="809756"/>
                </a:lnTo>
                <a:lnTo>
                  <a:pt x="26919" y="779562"/>
                </a:lnTo>
                <a:lnTo>
                  <a:pt x="7114" y="741285"/>
                </a:lnTo>
                <a:lnTo>
                  <a:pt x="0" y="697229"/>
                </a:lnTo>
                <a:lnTo>
                  <a:pt x="0" y="139446"/>
                </a:lnTo>
                <a:close/>
              </a:path>
            </a:pathLst>
          </a:custGeom>
          <a:noFill/>
          <a:ln w="25399">
            <a:solidFill>
              <a:srgbClr val="77923B"/>
            </a:solidFill>
            <a:round/>
            <a:headEnd/>
            <a:tailEnd/>
          </a:ln>
        </p:spPr>
        <p:txBody>
          <a:bodyPr lIns="0" tIns="0" rIns="0" bIns="0"/>
          <a:lstStyle/>
          <a:p>
            <a:endParaRPr lang="en-US"/>
          </a:p>
        </p:txBody>
      </p:sp>
      <p:sp>
        <p:nvSpPr>
          <p:cNvPr id="38" name="object 38"/>
          <p:cNvSpPr txBox="1"/>
          <p:nvPr/>
        </p:nvSpPr>
        <p:spPr>
          <a:xfrm>
            <a:off x="8027988" y="3003550"/>
            <a:ext cx="650875" cy="592138"/>
          </a:xfrm>
          <a:prstGeom prst="rect">
            <a:avLst/>
          </a:prstGeom>
        </p:spPr>
        <p:txBody>
          <a:bodyPr lIns="0" tIns="0" rIns="0" bIns="0">
            <a:spAutoFit/>
          </a:bodyPr>
          <a:lstStyle/>
          <a:p>
            <a:pPr algn="ctr" fontAlgn="auto">
              <a:spcBef>
                <a:spcPts val="0"/>
              </a:spcBef>
              <a:spcAft>
                <a:spcPts val="0"/>
              </a:spcAft>
              <a:defRPr/>
            </a:pPr>
            <a:r>
              <a:rPr sz="2400" b="1" spc="-225" dirty="0">
                <a:solidFill>
                  <a:srgbClr val="5C5C5C"/>
                </a:solidFill>
                <a:latin typeface="Arial"/>
                <a:cs typeface="Arial"/>
              </a:rPr>
              <a:t>2.933</a:t>
            </a:r>
            <a:endParaRPr sz="2400" dirty="0">
              <a:latin typeface="Arial"/>
              <a:cs typeface="Arial"/>
            </a:endParaRPr>
          </a:p>
          <a:p>
            <a:pPr algn="ctr" fontAlgn="auto">
              <a:spcBef>
                <a:spcPts val="15"/>
              </a:spcBef>
              <a:spcAft>
                <a:spcPts val="0"/>
              </a:spcAft>
              <a:defRPr/>
            </a:pPr>
            <a:r>
              <a:rPr lang="en-GB" sz="1400" spc="-130" dirty="0">
                <a:solidFill>
                  <a:srgbClr val="7E7E7E"/>
                </a:solidFill>
                <a:latin typeface="Arial"/>
                <a:cs typeface="Arial"/>
              </a:rPr>
              <a:t>courses</a:t>
            </a:r>
            <a:endParaRPr lang="en-GB" sz="1400" dirty="0">
              <a:latin typeface="Arial"/>
              <a:cs typeface="Arial"/>
            </a:endParaRPr>
          </a:p>
        </p:txBody>
      </p:sp>
      <p:sp>
        <p:nvSpPr>
          <p:cNvPr id="26662" name="object 39"/>
          <p:cNvSpPr>
            <a:spLocks/>
          </p:cNvSpPr>
          <p:nvPr/>
        </p:nvSpPr>
        <p:spPr bwMode="auto">
          <a:xfrm>
            <a:off x="6875463" y="2420938"/>
            <a:ext cx="1114425" cy="1114425"/>
          </a:xfrm>
          <a:custGeom>
            <a:avLst/>
            <a:gdLst/>
            <a:ahLst/>
            <a:cxnLst>
              <a:cxn ang="0">
                <a:pos x="508947" y="2043"/>
              </a:cxn>
              <a:cxn ang="0">
                <a:pos x="416380" y="17893"/>
              </a:cxn>
              <a:cxn ang="0">
                <a:pos x="329700" y="48312"/>
              </a:cxn>
              <a:cxn ang="0">
                <a:pos x="250243" y="91964"/>
              </a:cxn>
              <a:cxn ang="0">
                <a:pos x="179346" y="147510"/>
              </a:cxn>
              <a:cxn ang="0">
                <a:pos x="118343" y="213616"/>
              </a:cxn>
              <a:cxn ang="0">
                <a:pos x="68572" y="288944"/>
              </a:cxn>
              <a:cxn ang="0">
                <a:pos x="31366" y="372158"/>
              </a:cxn>
              <a:cxn ang="0">
                <a:pos x="8064" y="461920"/>
              </a:cxn>
              <a:cxn ang="0">
                <a:pos x="0" y="556895"/>
              </a:cxn>
              <a:cxn ang="0">
                <a:pos x="8064" y="651837"/>
              </a:cxn>
              <a:cxn ang="0">
                <a:pos x="31366" y="741581"/>
              </a:cxn>
              <a:cxn ang="0">
                <a:pos x="68572" y="824788"/>
              </a:cxn>
              <a:cxn ang="0">
                <a:pos x="118343" y="900119"/>
              </a:cxn>
              <a:cxn ang="0">
                <a:pos x="179346" y="966234"/>
              </a:cxn>
              <a:cxn ang="0">
                <a:pos x="250243" y="1021793"/>
              </a:cxn>
              <a:cxn ang="0">
                <a:pos x="329700" y="1065457"/>
              </a:cxn>
              <a:cxn ang="0">
                <a:pos x="416380" y="1095888"/>
              </a:cxn>
              <a:cxn ang="0">
                <a:pos x="508947" y="1111745"/>
              </a:cxn>
              <a:cxn ang="0">
                <a:pos x="605097" y="1111745"/>
              </a:cxn>
              <a:cxn ang="0">
                <a:pos x="697672" y="1095888"/>
              </a:cxn>
              <a:cxn ang="0">
                <a:pos x="784365" y="1065457"/>
              </a:cxn>
              <a:cxn ang="0">
                <a:pos x="863839" y="1021793"/>
              </a:cxn>
              <a:cxn ang="0">
                <a:pos x="934756" y="966234"/>
              </a:cxn>
              <a:cxn ang="0">
                <a:pos x="995778" y="900119"/>
              </a:cxn>
              <a:cxn ang="0">
                <a:pos x="1045569" y="824788"/>
              </a:cxn>
              <a:cxn ang="0">
                <a:pos x="1082789" y="741581"/>
              </a:cxn>
              <a:cxn ang="0">
                <a:pos x="1106102" y="651837"/>
              </a:cxn>
              <a:cxn ang="0">
                <a:pos x="1114171" y="556895"/>
              </a:cxn>
              <a:cxn ang="0">
                <a:pos x="1106102" y="461920"/>
              </a:cxn>
              <a:cxn ang="0">
                <a:pos x="1082789" y="372158"/>
              </a:cxn>
              <a:cxn ang="0">
                <a:pos x="1045569" y="288944"/>
              </a:cxn>
              <a:cxn ang="0">
                <a:pos x="995778" y="213616"/>
              </a:cxn>
              <a:cxn ang="0">
                <a:pos x="934756" y="147510"/>
              </a:cxn>
              <a:cxn ang="0">
                <a:pos x="863839" y="91964"/>
              </a:cxn>
              <a:cxn ang="0">
                <a:pos x="784365" y="48312"/>
              </a:cxn>
              <a:cxn ang="0">
                <a:pos x="697672" y="17893"/>
              </a:cxn>
              <a:cxn ang="0">
                <a:pos x="605097" y="2043"/>
              </a:cxn>
            </a:cxnLst>
            <a:rect l="0" t="0" r="r" b="b"/>
            <a:pathLst>
              <a:path w="1114425" h="1113789">
                <a:moveTo>
                  <a:pt x="557022" y="0"/>
                </a:moveTo>
                <a:lnTo>
                  <a:pt x="508947" y="2043"/>
                </a:lnTo>
                <a:lnTo>
                  <a:pt x="462011" y="8064"/>
                </a:lnTo>
                <a:lnTo>
                  <a:pt x="416380" y="17893"/>
                </a:lnTo>
                <a:lnTo>
                  <a:pt x="372220" y="31365"/>
                </a:lnTo>
                <a:lnTo>
                  <a:pt x="329700" y="48312"/>
                </a:lnTo>
                <a:lnTo>
                  <a:pt x="288985" y="68568"/>
                </a:lnTo>
                <a:lnTo>
                  <a:pt x="250243" y="91964"/>
                </a:lnTo>
                <a:lnTo>
                  <a:pt x="213641" y="118334"/>
                </a:lnTo>
                <a:lnTo>
                  <a:pt x="179346" y="147510"/>
                </a:lnTo>
                <a:lnTo>
                  <a:pt x="147524" y="179327"/>
                </a:lnTo>
                <a:lnTo>
                  <a:pt x="118343" y="213616"/>
                </a:lnTo>
                <a:lnTo>
                  <a:pt x="91970" y="250211"/>
                </a:lnTo>
                <a:lnTo>
                  <a:pt x="68572" y="288944"/>
                </a:lnTo>
                <a:lnTo>
                  <a:pt x="48315" y="329649"/>
                </a:lnTo>
                <a:lnTo>
                  <a:pt x="31366" y="372158"/>
                </a:lnTo>
                <a:lnTo>
                  <a:pt x="17894" y="416304"/>
                </a:lnTo>
                <a:lnTo>
                  <a:pt x="8064" y="461920"/>
                </a:lnTo>
                <a:lnTo>
                  <a:pt x="2043" y="508839"/>
                </a:lnTo>
                <a:lnTo>
                  <a:pt x="0" y="556895"/>
                </a:lnTo>
                <a:lnTo>
                  <a:pt x="2043" y="604932"/>
                </a:lnTo>
                <a:lnTo>
                  <a:pt x="8064" y="651837"/>
                </a:lnTo>
                <a:lnTo>
                  <a:pt x="17894" y="697443"/>
                </a:lnTo>
                <a:lnTo>
                  <a:pt x="31366" y="741581"/>
                </a:lnTo>
                <a:lnTo>
                  <a:pt x="48315" y="784086"/>
                </a:lnTo>
                <a:lnTo>
                  <a:pt x="68572" y="824788"/>
                </a:lnTo>
                <a:lnTo>
                  <a:pt x="91970" y="863522"/>
                </a:lnTo>
                <a:lnTo>
                  <a:pt x="118343" y="900119"/>
                </a:lnTo>
                <a:lnTo>
                  <a:pt x="147524" y="934412"/>
                </a:lnTo>
                <a:lnTo>
                  <a:pt x="179346" y="966234"/>
                </a:lnTo>
                <a:lnTo>
                  <a:pt x="213641" y="995416"/>
                </a:lnTo>
                <a:lnTo>
                  <a:pt x="250243" y="1021793"/>
                </a:lnTo>
                <a:lnTo>
                  <a:pt x="288985" y="1045196"/>
                </a:lnTo>
                <a:lnTo>
                  <a:pt x="329700" y="1065457"/>
                </a:lnTo>
                <a:lnTo>
                  <a:pt x="372220" y="1082410"/>
                </a:lnTo>
                <a:lnTo>
                  <a:pt x="416380" y="1095888"/>
                </a:lnTo>
                <a:lnTo>
                  <a:pt x="462011" y="1105721"/>
                </a:lnTo>
                <a:lnTo>
                  <a:pt x="508947" y="1111745"/>
                </a:lnTo>
                <a:lnTo>
                  <a:pt x="557022" y="1113789"/>
                </a:lnTo>
                <a:lnTo>
                  <a:pt x="605097" y="1111745"/>
                </a:lnTo>
                <a:lnTo>
                  <a:pt x="652036" y="1105721"/>
                </a:lnTo>
                <a:lnTo>
                  <a:pt x="697672" y="1095888"/>
                </a:lnTo>
                <a:lnTo>
                  <a:pt x="741837" y="1082410"/>
                </a:lnTo>
                <a:lnTo>
                  <a:pt x="784365" y="1065457"/>
                </a:lnTo>
                <a:lnTo>
                  <a:pt x="825088" y="1045196"/>
                </a:lnTo>
                <a:lnTo>
                  <a:pt x="863839" y="1021793"/>
                </a:lnTo>
                <a:lnTo>
                  <a:pt x="900451" y="995416"/>
                </a:lnTo>
                <a:lnTo>
                  <a:pt x="934756" y="966234"/>
                </a:lnTo>
                <a:lnTo>
                  <a:pt x="966588" y="934412"/>
                </a:lnTo>
                <a:lnTo>
                  <a:pt x="995778" y="900119"/>
                </a:lnTo>
                <a:lnTo>
                  <a:pt x="1022161" y="863522"/>
                </a:lnTo>
                <a:lnTo>
                  <a:pt x="1045569" y="824788"/>
                </a:lnTo>
                <a:lnTo>
                  <a:pt x="1065834" y="784086"/>
                </a:lnTo>
                <a:lnTo>
                  <a:pt x="1082789" y="741581"/>
                </a:lnTo>
                <a:lnTo>
                  <a:pt x="1096268" y="697443"/>
                </a:lnTo>
                <a:lnTo>
                  <a:pt x="1106102" y="651837"/>
                </a:lnTo>
                <a:lnTo>
                  <a:pt x="1112126" y="604932"/>
                </a:lnTo>
                <a:lnTo>
                  <a:pt x="1114171" y="556895"/>
                </a:lnTo>
                <a:lnTo>
                  <a:pt x="1112126" y="508839"/>
                </a:lnTo>
                <a:lnTo>
                  <a:pt x="1106102" y="461920"/>
                </a:lnTo>
                <a:lnTo>
                  <a:pt x="1096268" y="416304"/>
                </a:lnTo>
                <a:lnTo>
                  <a:pt x="1082789" y="372158"/>
                </a:lnTo>
                <a:lnTo>
                  <a:pt x="1065834" y="329649"/>
                </a:lnTo>
                <a:lnTo>
                  <a:pt x="1045569" y="288944"/>
                </a:lnTo>
                <a:lnTo>
                  <a:pt x="1022161" y="250211"/>
                </a:lnTo>
                <a:lnTo>
                  <a:pt x="995778" y="213616"/>
                </a:lnTo>
                <a:lnTo>
                  <a:pt x="966588" y="179327"/>
                </a:lnTo>
                <a:lnTo>
                  <a:pt x="934756" y="147510"/>
                </a:lnTo>
                <a:lnTo>
                  <a:pt x="900451" y="118334"/>
                </a:lnTo>
                <a:lnTo>
                  <a:pt x="863839" y="91964"/>
                </a:lnTo>
                <a:lnTo>
                  <a:pt x="825088" y="68568"/>
                </a:lnTo>
                <a:lnTo>
                  <a:pt x="784365" y="48312"/>
                </a:lnTo>
                <a:lnTo>
                  <a:pt x="741837" y="31365"/>
                </a:lnTo>
                <a:lnTo>
                  <a:pt x="697672" y="17893"/>
                </a:lnTo>
                <a:lnTo>
                  <a:pt x="652036" y="8064"/>
                </a:lnTo>
                <a:lnTo>
                  <a:pt x="605097" y="2043"/>
                </a:lnTo>
                <a:lnTo>
                  <a:pt x="557022" y="0"/>
                </a:lnTo>
                <a:close/>
              </a:path>
            </a:pathLst>
          </a:custGeom>
          <a:solidFill>
            <a:srgbClr val="A2BD42"/>
          </a:solidFill>
          <a:ln w="9525">
            <a:noFill/>
            <a:round/>
            <a:headEnd/>
            <a:tailEnd/>
          </a:ln>
        </p:spPr>
        <p:txBody>
          <a:bodyPr lIns="0" tIns="0" rIns="0" bIns="0"/>
          <a:lstStyle/>
          <a:p>
            <a:endParaRPr lang="en-US"/>
          </a:p>
        </p:txBody>
      </p:sp>
      <p:sp>
        <p:nvSpPr>
          <p:cNvPr id="26663" name="object 40"/>
          <p:cNvSpPr>
            <a:spLocks/>
          </p:cNvSpPr>
          <p:nvPr/>
        </p:nvSpPr>
        <p:spPr bwMode="auto">
          <a:xfrm>
            <a:off x="6875463" y="2420938"/>
            <a:ext cx="1114425" cy="1114425"/>
          </a:xfrm>
          <a:custGeom>
            <a:avLst/>
            <a:gdLst/>
            <a:ahLst/>
            <a:cxnLst>
              <a:cxn ang="0">
                <a:pos x="2043" y="508839"/>
              </a:cxn>
              <a:cxn ang="0">
                <a:pos x="17894" y="416304"/>
              </a:cxn>
              <a:cxn ang="0">
                <a:pos x="48315" y="329649"/>
              </a:cxn>
              <a:cxn ang="0">
                <a:pos x="91970" y="250211"/>
              </a:cxn>
              <a:cxn ang="0">
                <a:pos x="147524" y="179327"/>
              </a:cxn>
              <a:cxn ang="0">
                <a:pos x="213641" y="118334"/>
              </a:cxn>
              <a:cxn ang="0">
                <a:pos x="288985" y="68568"/>
              </a:cxn>
              <a:cxn ang="0">
                <a:pos x="372220" y="31365"/>
              </a:cxn>
              <a:cxn ang="0">
                <a:pos x="462011" y="8064"/>
              </a:cxn>
              <a:cxn ang="0">
                <a:pos x="557022" y="0"/>
              </a:cxn>
              <a:cxn ang="0">
                <a:pos x="652036" y="8064"/>
              </a:cxn>
              <a:cxn ang="0">
                <a:pos x="741837" y="31365"/>
              </a:cxn>
              <a:cxn ang="0">
                <a:pos x="825088" y="68568"/>
              </a:cxn>
              <a:cxn ang="0">
                <a:pos x="900451" y="118334"/>
              </a:cxn>
              <a:cxn ang="0">
                <a:pos x="966588" y="179327"/>
              </a:cxn>
              <a:cxn ang="0">
                <a:pos x="1022161" y="250211"/>
              </a:cxn>
              <a:cxn ang="0">
                <a:pos x="1065834" y="329649"/>
              </a:cxn>
              <a:cxn ang="0">
                <a:pos x="1096268" y="416304"/>
              </a:cxn>
              <a:cxn ang="0">
                <a:pos x="1112126" y="508839"/>
              </a:cxn>
              <a:cxn ang="0">
                <a:pos x="1112126" y="604932"/>
              </a:cxn>
              <a:cxn ang="0">
                <a:pos x="1096268" y="697443"/>
              </a:cxn>
              <a:cxn ang="0">
                <a:pos x="1065834" y="784086"/>
              </a:cxn>
              <a:cxn ang="0">
                <a:pos x="1022161" y="863522"/>
              </a:cxn>
              <a:cxn ang="0">
                <a:pos x="966588" y="934412"/>
              </a:cxn>
              <a:cxn ang="0">
                <a:pos x="900451" y="995416"/>
              </a:cxn>
              <a:cxn ang="0">
                <a:pos x="825088" y="1045196"/>
              </a:cxn>
              <a:cxn ang="0">
                <a:pos x="741837" y="1082410"/>
              </a:cxn>
              <a:cxn ang="0">
                <a:pos x="652036" y="1105721"/>
              </a:cxn>
              <a:cxn ang="0">
                <a:pos x="557022" y="1113789"/>
              </a:cxn>
              <a:cxn ang="0">
                <a:pos x="462011" y="1105721"/>
              </a:cxn>
              <a:cxn ang="0">
                <a:pos x="372220" y="1082410"/>
              </a:cxn>
              <a:cxn ang="0">
                <a:pos x="288985" y="1045196"/>
              </a:cxn>
              <a:cxn ang="0">
                <a:pos x="213641" y="995416"/>
              </a:cxn>
              <a:cxn ang="0">
                <a:pos x="147524" y="934412"/>
              </a:cxn>
              <a:cxn ang="0">
                <a:pos x="91970" y="863522"/>
              </a:cxn>
              <a:cxn ang="0">
                <a:pos x="48315" y="784086"/>
              </a:cxn>
              <a:cxn ang="0">
                <a:pos x="17894" y="697443"/>
              </a:cxn>
              <a:cxn ang="0">
                <a:pos x="2043" y="604932"/>
              </a:cxn>
            </a:cxnLst>
            <a:rect l="0" t="0" r="r" b="b"/>
            <a:pathLst>
              <a:path w="1114425" h="1113789">
                <a:moveTo>
                  <a:pt x="0" y="556895"/>
                </a:moveTo>
                <a:lnTo>
                  <a:pt x="2043" y="508839"/>
                </a:lnTo>
                <a:lnTo>
                  <a:pt x="8064" y="461920"/>
                </a:lnTo>
                <a:lnTo>
                  <a:pt x="17894" y="416304"/>
                </a:lnTo>
                <a:lnTo>
                  <a:pt x="31366" y="372158"/>
                </a:lnTo>
                <a:lnTo>
                  <a:pt x="48315" y="329649"/>
                </a:lnTo>
                <a:lnTo>
                  <a:pt x="68572" y="288944"/>
                </a:lnTo>
                <a:lnTo>
                  <a:pt x="91970" y="250211"/>
                </a:lnTo>
                <a:lnTo>
                  <a:pt x="118343" y="213616"/>
                </a:lnTo>
                <a:lnTo>
                  <a:pt x="147524" y="179327"/>
                </a:lnTo>
                <a:lnTo>
                  <a:pt x="179346" y="147510"/>
                </a:lnTo>
                <a:lnTo>
                  <a:pt x="213641" y="118334"/>
                </a:lnTo>
                <a:lnTo>
                  <a:pt x="250243" y="91964"/>
                </a:lnTo>
                <a:lnTo>
                  <a:pt x="288985" y="68568"/>
                </a:lnTo>
                <a:lnTo>
                  <a:pt x="329700" y="48312"/>
                </a:lnTo>
                <a:lnTo>
                  <a:pt x="372220" y="31365"/>
                </a:lnTo>
                <a:lnTo>
                  <a:pt x="416380" y="17893"/>
                </a:lnTo>
                <a:lnTo>
                  <a:pt x="462011" y="8064"/>
                </a:lnTo>
                <a:lnTo>
                  <a:pt x="508947" y="2043"/>
                </a:lnTo>
                <a:lnTo>
                  <a:pt x="557022" y="0"/>
                </a:lnTo>
                <a:lnTo>
                  <a:pt x="605097" y="2043"/>
                </a:lnTo>
                <a:lnTo>
                  <a:pt x="652036" y="8064"/>
                </a:lnTo>
                <a:lnTo>
                  <a:pt x="697672" y="17893"/>
                </a:lnTo>
                <a:lnTo>
                  <a:pt x="741837" y="31365"/>
                </a:lnTo>
                <a:lnTo>
                  <a:pt x="784365" y="48312"/>
                </a:lnTo>
                <a:lnTo>
                  <a:pt x="825088" y="68568"/>
                </a:lnTo>
                <a:lnTo>
                  <a:pt x="863839" y="91964"/>
                </a:lnTo>
                <a:lnTo>
                  <a:pt x="900451" y="118334"/>
                </a:lnTo>
                <a:lnTo>
                  <a:pt x="934756" y="147510"/>
                </a:lnTo>
                <a:lnTo>
                  <a:pt x="966588" y="179327"/>
                </a:lnTo>
                <a:lnTo>
                  <a:pt x="995778" y="213616"/>
                </a:lnTo>
                <a:lnTo>
                  <a:pt x="1022161" y="250211"/>
                </a:lnTo>
                <a:lnTo>
                  <a:pt x="1045569" y="288944"/>
                </a:lnTo>
                <a:lnTo>
                  <a:pt x="1065834" y="329649"/>
                </a:lnTo>
                <a:lnTo>
                  <a:pt x="1082789" y="372158"/>
                </a:lnTo>
                <a:lnTo>
                  <a:pt x="1096268" y="416304"/>
                </a:lnTo>
                <a:lnTo>
                  <a:pt x="1106102" y="461920"/>
                </a:lnTo>
                <a:lnTo>
                  <a:pt x="1112126" y="508839"/>
                </a:lnTo>
                <a:lnTo>
                  <a:pt x="1114171" y="556895"/>
                </a:lnTo>
                <a:lnTo>
                  <a:pt x="1112126" y="604932"/>
                </a:lnTo>
                <a:lnTo>
                  <a:pt x="1106102" y="651837"/>
                </a:lnTo>
                <a:lnTo>
                  <a:pt x="1096268" y="697443"/>
                </a:lnTo>
                <a:lnTo>
                  <a:pt x="1082789" y="741581"/>
                </a:lnTo>
                <a:lnTo>
                  <a:pt x="1065834" y="784086"/>
                </a:lnTo>
                <a:lnTo>
                  <a:pt x="1045569" y="824788"/>
                </a:lnTo>
                <a:lnTo>
                  <a:pt x="1022161" y="863522"/>
                </a:lnTo>
                <a:lnTo>
                  <a:pt x="995778" y="900119"/>
                </a:lnTo>
                <a:lnTo>
                  <a:pt x="966588" y="934412"/>
                </a:lnTo>
                <a:lnTo>
                  <a:pt x="934756" y="966234"/>
                </a:lnTo>
                <a:lnTo>
                  <a:pt x="900451" y="995416"/>
                </a:lnTo>
                <a:lnTo>
                  <a:pt x="863839" y="1021793"/>
                </a:lnTo>
                <a:lnTo>
                  <a:pt x="825088" y="1045196"/>
                </a:lnTo>
                <a:lnTo>
                  <a:pt x="784365" y="1065457"/>
                </a:lnTo>
                <a:lnTo>
                  <a:pt x="741837" y="1082410"/>
                </a:lnTo>
                <a:lnTo>
                  <a:pt x="697672" y="1095888"/>
                </a:lnTo>
                <a:lnTo>
                  <a:pt x="652036" y="1105721"/>
                </a:lnTo>
                <a:lnTo>
                  <a:pt x="605097" y="1111745"/>
                </a:lnTo>
                <a:lnTo>
                  <a:pt x="557022" y="1113789"/>
                </a:lnTo>
                <a:lnTo>
                  <a:pt x="508947" y="1111745"/>
                </a:lnTo>
                <a:lnTo>
                  <a:pt x="462011" y="1105721"/>
                </a:lnTo>
                <a:lnTo>
                  <a:pt x="416380" y="1095888"/>
                </a:lnTo>
                <a:lnTo>
                  <a:pt x="372220" y="1082410"/>
                </a:lnTo>
                <a:lnTo>
                  <a:pt x="329700" y="1065457"/>
                </a:lnTo>
                <a:lnTo>
                  <a:pt x="288985" y="1045196"/>
                </a:lnTo>
                <a:lnTo>
                  <a:pt x="250243" y="1021793"/>
                </a:lnTo>
                <a:lnTo>
                  <a:pt x="213641" y="995416"/>
                </a:lnTo>
                <a:lnTo>
                  <a:pt x="179346" y="966234"/>
                </a:lnTo>
                <a:lnTo>
                  <a:pt x="147524" y="934412"/>
                </a:lnTo>
                <a:lnTo>
                  <a:pt x="118343" y="900119"/>
                </a:lnTo>
                <a:lnTo>
                  <a:pt x="91970" y="863522"/>
                </a:lnTo>
                <a:lnTo>
                  <a:pt x="68572" y="824788"/>
                </a:lnTo>
                <a:lnTo>
                  <a:pt x="48315" y="784086"/>
                </a:lnTo>
                <a:lnTo>
                  <a:pt x="31366" y="741581"/>
                </a:lnTo>
                <a:lnTo>
                  <a:pt x="17894" y="697443"/>
                </a:lnTo>
                <a:lnTo>
                  <a:pt x="8064" y="651837"/>
                </a:lnTo>
                <a:lnTo>
                  <a:pt x="2043" y="604932"/>
                </a:lnTo>
                <a:lnTo>
                  <a:pt x="0" y="556895"/>
                </a:lnTo>
                <a:close/>
              </a:path>
            </a:pathLst>
          </a:custGeom>
          <a:noFill/>
          <a:ln w="25400">
            <a:solidFill>
              <a:srgbClr val="FFFFFF"/>
            </a:solidFill>
            <a:round/>
            <a:headEnd/>
            <a:tailEnd/>
          </a:ln>
        </p:spPr>
        <p:txBody>
          <a:bodyPr lIns="0" tIns="0" rIns="0" bIns="0"/>
          <a:lstStyle/>
          <a:p>
            <a:endParaRPr lang="en-US"/>
          </a:p>
        </p:txBody>
      </p:sp>
      <p:sp>
        <p:nvSpPr>
          <p:cNvPr id="26664" name="object 41"/>
          <p:cNvSpPr>
            <a:spLocks/>
          </p:cNvSpPr>
          <p:nvPr/>
        </p:nvSpPr>
        <p:spPr bwMode="auto">
          <a:xfrm>
            <a:off x="7038975" y="2584450"/>
            <a:ext cx="787400" cy="787400"/>
          </a:xfrm>
          <a:custGeom>
            <a:avLst/>
            <a:gdLst/>
            <a:ahLst/>
            <a:cxnLst>
              <a:cxn ang="0">
                <a:pos x="0" y="787590"/>
              </a:cxn>
              <a:cxn ang="0">
                <a:pos x="787857" y="787590"/>
              </a:cxn>
              <a:cxn ang="0">
                <a:pos x="787857" y="0"/>
              </a:cxn>
              <a:cxn ang="0">
                <a:pos x="0" y="0"/>
              </a:cxn>
              <a:cxn ang="0">
                <a:pos x="0" y="787590"/>
              </a:cxn>
            </a:cxnLst>
            <a:rect l="0" t="0" r="r" b="b"/>
            <a:pathLst>
              <a:path w="788034" h="788035">
                <a:moveTo>
                  <a:pt x="0" y="787590"/>
                </a:moveTo>
                <a:lnTo>
                  <a:pt x="787857" y="787590"/>
                </a:lnTo>
                <a:lnTo>
                  <a:pt x="787857" y="0"/>
                </a:lnTo>
                <a:lnTo>
                  <a:pt x="0" y="0"/>
                </a:lnTo>
                <a:lnTo>
                  <a:pt x="0" y="787590"/>
                </a:lnTo>
                <a:close/>
              </a:path>
            </a:pathLst>
          </a:custGeom>
          <a:solidFill>
            <a:srgbClr val="A2BD42"/>
          </a:solidFill>
          <a:ln w="9525">
            <a:noFill/>
            <a:round/>
            <a:headEnd/>
            <a:tailEnd/>
          </a:ln>
        </p:spPr>
        <p:txBody>
          <a:bodyPr lIns="0" tIns="0" rIns="0" bIns="0"/>
          <a:lstStyle/>
          <a:p>
            <a:endParaRPr lang="en-US"/>
          </a:p>
        </p:txBody>
      </p:sp>
      <p:sp>
        <p:nvSpPr>
          <p:cNvPr id="26665" name="object 42"/>
          <p:cNvSpPr txBox="1">
            <a:spLocks noChangeArrowheads="1"/>
          </p:cNvSpPr>
          <p:nvPr/>
        </p:nvSpPr>
        <p:spPr bwMode="auto">
          <a:xfrm>
            <a:off x="7146925" y="2749550"/>
            <a:ext cx="571500" cy="225425"/>
          </a:xfrm>
          <a:prstGeom prst="rect">
            <a:avLst/>
          </a:prstGeom>
          <a:noFill/>
          <a:ln w="9525">
            <a:noFill/>
            <a:miter lim="800000"/>
            <a:headEnd/>
            <a:tailEnd/>
          </a:ln>
        </p:spPr>
        <p:txBody>
          <a:bodyPr lIns="0" tIns="0" rIns="0" bIns="0">
            <a:spAutoFit/>
          </a:bodyPr>
          <a:lstStyle/>
          <a:p>
            <a:pPr marL="12700"/>
            <a:r>
              <a:rPr lang="en-US" sz="1400" b="1">
                <a:solidFill>
                  <a:srgbClr val="FFFFFF"/>
                </a:solidFill>
                <a:cs typeface="Arial" charset="0"/>
              </a:rPr>
              <a:t>23.377</a:t>
            </a:r>
            <a:endParaRPr lang="en-US" sz="1400">
              <a:cs typeface="Arial" charset="0"/>
            </a:endParaRPr>
          </a:p>
        </p:txBody>
      </p:sp>
      <p:sp>
        <p:nvSpPr>
          <p:cNvPr id="43" name="object 43"/>
          <p:cNvSpPr txBox="1"/>
          <p:nvPr/>
        </p:nvSpPr>
        <p:spPr>
          <a:xfrm>
            <a:off x="7027863" y="3024188"/>
            <a:ext cx="812800" cy="153987"/>
          </a:xfrm>
          <a:prstGeom prst="rect">
            <a:avLst/>
          </a:prstGeom>
        </p:spPr>
        <p:txBody>
          <a:bodyPr lIns="0" tIns="0" rIns="0" bIns="0">
            <a:spAutoFit/>
          </a:bodyPr>
          <a:lstStyle/>
          <a:p>
            <a:pPr marL="12700" fontAlgn="auto">
              <a:spcBef>
                <a:spcPts val="0"/>
              </a:spcBef>
              <a:spcAft>
                <a:spcPts val="0"/>
              </a:spcAft>
              <a:defRPr/>
            </a:pPr>
            <a:r>
              <a:rPr lang="en-GB" sz="1000" b="1" spc="-5">
                <a:solidFill>
                  <a:srgbClr val="FFFFFF"/>
                </a:solidFill>
                <a:latin typeface="Arial"/>
                <a:cs typeface="Arial"/>
              </a:rPr>
              <a:t>Participants</a:t>
            </a:r>
          </a:p>
        </p:txBody>
      </p:sp>
      <p:sp>
        <p:nvSpPr>
          <p:cNvPr id="26667" name="object 44"/>
          <p:cNvSpPr>
            <a:spLocks noChangeArrowheads="1"/>
          </p:cNvSpPr>
          <p:nvPr/>
        </p:nvSpPr>
        <p:spPr bwMode="auto">
          <a:xfrm>
            <a:off x="1042988" y="5940425"/>
            <a:ext cx="3600450" cy="512763"/>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38400" y="1219200"/>
            <a:ext cx="1492250" cy="492125"/>
          </a:xfrm>
          <a:prstGeom prst="rect">
            <a:avLst/>
          </a:prstGeom>
        </p:spPr>
        <p:txBody>
          <a:bodyPr lIns="0" tIns="0" rIns="0" bIns="0">
            <a:spAutoFit/>
          </a:bodyPr>
          <a:lstStyle/>
          <a:p>
            <a:pPr marL="12700"/>
            <a:r>
              <a:rPr lang="es-ES" sz="1600" b="1">
                <a:solidFill>
                  <a:srgbClr val="77923B"/>
                </a:solidFill>
                <a:cs typeface="Arial" charset="0"/>
              </a:rPr>
              <a:t>BUSINESS LODGEMENT</a:t>
            </a:r>
            <a:endParaRPr lang="en-US" sz="1600">
              <a:cs typeface="Arial" charset="0"/>
            </a:endParaRPr>
          </a:p>
        </p:txBody>
      </p:sp>
      <p:sp>
        <p:nvSpPr>
          <p:cNvPr id="27650" name="object 5"/>
          <p:cNvSpPr>
            <a:spLocks/>
          </p:cNvSpPr>
          <p:nvPr/>
        </p:nvSpPr>
        <p:spPr bwMode="auto">
          <a:xfrm>
            <a:off x="3929063" y="285750"/>
            <a:ext cx="4932362" cy="830263"/>
          </a:xfrm>
          <a:custGeom>
            <a:avLst/>
            <a:gdLst/>
            <a:ahLst/>
            <a:cxnLst>
              <a:cxn ang="0">
                <a:pos x="0" y="830262"/>
              </a:cxn>
              <a:cxn ang="0">
                <a:pos x="4932299" y="830262"/>
              </a:cxn>
              <a:cxn ang="0">
                <a:pos x="4932299" y="0"/>
              </a:cxn>
              <a:cxn ang="0">
                <a:pos x="0" y="0"/>
              </a:cxn>
              <a:cxn ang="0">
                <a:pos x="0" y="830262"/>
              </a:cxn>
            </a:cxnLst>
            <a:rect l="0" t="0" r="r" b="b"/>
            <a:pathLst>
              <a:path w="4932680" h="830580">
                <a:moveTo>
                  <a:pt x="0" y="830262"/>
                </a:moveTo>
                <a:lnTo>
                  <a:pt x="4932299" y="830262"/>
                </a:lnTo>
                <a:lnTo>
                  <a:pt x="4932299" y="0"/>
                </a:lnTo>
                <a:lnTo>
                  <a:pt x="0" y="0"/>
                </a:lnTo>
                <a:lnTo>
                  <a:pt x="0" y="830262"/>
                </a:lnTo>
                <a:close/>
              </a:path>
            </a:pathLst>
          </a:custGeom>
          <a:solidFill>
            <a:srgbClr val="FFFFFF"/>
          </a:solidFill>
          <a:ln w="9525">
            <a:noFill/>
            <a:round/>
            <a:headEnd/>
            <a:tailEnd/>
          </a:ln>
        </p:spPr>
        <p:txBody>
          <a:bodyPr lIns="0" tIns="0" rIns="0" bIns="0"/>
          <a:lstStyle/>
          <a:p>
            <a:endParaRPr lang="en-US"/>
          </a:p>
        </p:txBody>
      </p:sp>
      <p:sp>
        <p:nvSpPr>
          <p:cNvPr id="6" name="object 6"/>
          <p:cNvSpPr txBox="1">
            <a:spLocks noGrp="1"/>
          </p:cNvSpPr>
          <p:nvPr>
            <p:ph type="title"/>
          </p:nvPr>
        </p:nvSpPr>
        <p:spPr>
          <a:xfrm>
            <a:off x="5378450" y="325438"/>
            <a:ext cx="3405188" cy="739775"/>
          </a:xfrm>
        </p:spPr>
        <p:txBody>
          <a:bodyPr rtlCol="0"/>
          <a:lstStyle/>
          <a:p>
            <a:pPr marL="12700" algn="r" eaLnBrk="1" fontAlgn="auto" hangingPunct="1">
              <a:spcBef>
                <a:spcPts val="0"/>
              </a:spcBef>
              <a:spcAft>
                <a:spcPts val="0"/>
              </a:spcAft>
              <a:defRPr/>
            </a:pPr>
            <a:r>
              <a:rPr lang="es-ES" spc="-295" dirty="0" smtClean="0"/>
              <a:t>BUSINESS CREATION &amp; DEVELOPMENT in  MÁLAGA</a:t>
            </a:r>
            <a:endParaRPr spc="-235" dirty="0"/>
          </a:p>
        </p:txBody>
      </p:sp>
      <p:sp>
        <p:nvSpPr>
          <p:cNvPr id="27652" name="object 7"/>
          <p:cNvSpPr>
            <a:spLocks/>
          </p:cNvSpPr>
          <p:nvPr/>
        </p:nvSpPr>
        <p:spPr bwMode="auto">
          <a:xfrm>
            <a:off x="2341563" y="3733800"/>
            <a:ext cx="935037" cy="838200"/>
          </a:xfrm>
          <a:custGeom>
            <a:avLst/>
            <a:gdLst/>
            <a:ahLst/>
            <a:cxnLst>
              <a:cxn ang="0">
                <a:pos x="795274" y="0"/>
              </a:cxn>
              <a:cxn ang="0">
                <a:pos x="139700" y="0"/>
              </a:cxn>
              <a:cxn ang="0">
                <a:pos x="95520" y="7128"/>
              </a:cxn>
              <a:cxn ang="0">
                <a:pos x="57168" y="26972"/>
              </a:cxn>
              <a:cxn ang="0">
                <a:pos x="26936" y="57223"/>
              </a:cxn>
              <a:cxn ang="0">
                <a:pos x="7116" y="95569"/>
              </a:cxn>
              <a:cxn ang="0">
                <a:pos x="0" y="139700"/>
              </a:cxn>
              <a:cxn ang="0">
                <a:pos x="0" y="698500"/>
              </a:cxn>
              <a:cxn ang="0">
                <a:pos x="7116" y="742679"/>
              </a:cxn>
              <a:cxn ang="0">
                <a:pos x="26936" y="781031"/>
              </a:cxn>
              <a:cxn ang="0">
                <a:pos x="57168" y="811263"/>
              </a:cxn>
              <a:cxn ang="0">
                <a:pos x="95520" y="831083"/>
              </a:cxn>
              <a:cxn ang="0">
                <a:pos x="139700" y="838200"/>
              </a:cxn>
              <a:cxn ang="0">
                <a:pos x="795274" y="838200"/>
              </a:cxn>
              <a:cxn ang="0">
                <a:pos x="839466" y="831083"/>
              </a:cxn>
              <a:cxn ang="0">
                <a:pos x="877850" y="811263"/>
              </a:cxn>
              <a:cxn ang="0">
                <a:pos x="908120" y="781031"/>
              </a:cxn>
              <a:cxn ang="0">
                <a:pos x="927971" y="742679"/>
              </a:cxn>
              <a:cxn ang="0">
                <a:pos x="935101" y="698500"/>
              </a:cxn>
              <a:cxn ang="0">
                <a:pos x="935101" y="139700"/>
              </a:cxn>
              <a:cxn ang="0">
                <a:pos x="927971" y="95569"/>
              </a:cxn>
              <a:cxn ang="0">
                <a:pos x="908120" y="57223"/>
              </a:cxn>
              <a:cxn ang="0">
                <a:pos x="877850" y="26972"/>
              </a:cxn>
              <a:cxn ang="0">
                <a:pos x="839466" y="7128"/>
              </a:cxn>
              <a:cxn ang="0">
                <a:pos x="795274" y="0"/>
              </a:cxn>
            </a:cxnLst>
            <a:rect l="0" t="0" r="r" b="b"/>
            <a:pathLst>
              <a:path w="935355" h="838200">
                <a:moveTo>
                  <a:pt x="795274" y="0"/>
                </a:moveTo>
                <a:lnTo>
                  <a:pt x="139700" y="0"/>
                </a:lnTo>
                <a:lnTo>
                  <a:pt x="95520" y="7128"/>
                </a:lnTo>
                <a:lnTo>
                  <a:pt x="57168" y="26972"/>
                </a:lnTo>
                <a:lnTo>
                  <a:pt x="26936" y="57223"/>
                </a:lnTo>
                <a:lnTo>
                  <a:pt x="7116" y="95569"/>
                </a:lnTo>
                <a:lnTo>
                  <a:pt x="0" y="139700"/>
                </a:lnTo>
                <a:lnTo>
                  <a:pt x="0" y="698500"/>
                </a:lnTo>
                <a:lnTo>
                  <a:pt x="7116" y="742679"/>
                </a:lnTo>
                <a:lnTo>
                  <a:pt x="26936" y="781031"/>
                </a:lnTo>
                <a:lnTo>
                  <a:pt x="57168" y="811263"/>
                </a:lnTo>
                <a:lnTo>
                  <a:pt x="95520" y="831083"/>
                </a:lnTo>
                <a:lnTo>
                  <a:pt x="139700" y="838200"/>
                </a:lnTo>
                <a:lnTo>
                  <a:pt x="795274" y="838200"/>
                </a:lnTo>
                <a:lnTo>
                  <a:pt x="839466" y="831083"/>
                </a:lnTo>
                <a:lnTo>
                  <a:pt x="877850" y="811263"/>
                </a:lnTo>
                <a:lnTo>
                  <a:pt x="908120" y="781031"/>
                </a:lnTo>
                <a:lnTo>
                  <a:pt x="927971" y="742679"/>
                </a:lnTo>
                <a:lnTo>
                  <a:pt x="935101" y="698500"/>
                </a:lnTo>
                <a:lnTo>
                  <a:pt x="935101" y="139700"/>
                </a:lnTo>
                <a:lnTo>
                  <a:pt x="927971" y="95569"/>
                </a:lnTo>
                <a:lnTo>
                  <a:pt x="908120" y="57223"/>
                </a:lnTo>
                <a:lnTo>
                  <a:pt x="877850" y="26972"/>
                </a:lnTo>
                <a:lnTo>
                  <a:pt x="839466" y="7128"/>
                </a:lnTo>
                <a:lnTo>
                  <a:pt x="795274" y="0"/>
                </a:lnTo>
                <a:close/>
              </a:path>
            </a:pathLst>
          </a:custGeom>
          <a:solidFill>
            <a:srgbClr val="FFFFFF"/>
          </a:solidFill>
          <a:ln w="9525">
            <a:noFill/>
            <a:round/>
            <a:headEnd/>
            <a:tailEnd/>
          </a:ln>
        </p:spPr>
        <p:txBody>
          <a:bodyPr lIns="0" tIns="0" rIns="0" bIns="0"/>
          <a:lstStyle/>
          <a:p>
            <a:endParaRPr lang="en-US"/>
          </a:p>
        </p:txBody>
      </p:sp>
      <p:sp>
        <p:nvSpPr>
          <p:cNvPr id="27653" name="object 8"/>
          <p:cNvSpPr>
            <a:spLocks/>
          </p:cNvSpPr>
          <p:nvPr/>
        </p:nvSpPr>
        <p:spPr bwMode="auto">
          <a:xfrm>
            <a:off x="2341563" y="3733800"/>
            <a:ext cx="935037" cy="838200"/>
          </a:xfrm>
          <a:custGeom>
            <a:avLst/>
            <a:gdLst/>
            <a:ahLst/>
            <a:cxnLst>
              <a:cxn ang="0">
                <a:pos x="0" y="139700"/>
              </a:cxn>
              <a:cxn ang="0">
                <a:pos x="7116" y="95569"/>
              </a:cxn>
              <a:cxn ang="0">
                <a:pos x="26936" y="57223"/>
              </a:cxn>
              <a:cxn ang="0">
                <a:pos x="57168" y="26972"/>
              </a:cxn>
              <a:cxn ang="0">
                <a:pos x="95520" y="7128"/>
              </a:cxn>
              <a:cxn ang="0">
                <a:pos x="139700" y="0"/>
              </a:cxn>
              <a:cxn ang="0">
                <a:pos x="795274" y="0"/>
              </a:cxn>
              <a:cxn ang="0">
                <a:pos x="839466" y="7128"/>
              </a:cxn>
              <a:cxn ang="0">
                <a:pos x="877850" y="26972"/>
              </a:cxn>
              <a:cxn ang="0">
                <a:pos x="908120" y="57223"/>
              </a:cxn>
              <a:cxn ang="0">
                <a:pos x="927971" y="95569"/>
              </a:cxn>
              <a:cxn ang="0">
                <a:pos x="935101" y="139700"/>
              </a:cxn>
              <a:cxn ang="0">
                <a:pos x="935101" y="698500"/>
              </a:cxn>
              <a:cxn ang="0">
                <a:pos x="927971" y="742679"/>
              </a:cxn>
              <a:cxn ang="0">
                <a:pos x="908120" y="781031"/>
              </a:cxn>
              <a:cxn ang="0">
                <a:pos x="877850" y="811263"/>
              </a:cxn>
              <a:cxn ang="0">
                <a:pos x="839466" y="831083"/>
              </a:cxn>
              <a:cxn ang="0">
                <a:pos x="795274" y="838200"/>
              </a:cxn>
              <a:cxn ang="0">
                <a:pos x="139700" y="838200"/>
              </a:cxn>
              <a:cxn ang="0">
                <a:pos x="95520" y="831083"/>
              </a:cxn>
              <a:cxn ang="0">
                <a:pos x="57168" y="811263"/>
              </a:cxn>
              <a:cxn ang="0">
                <a:pos x="26936" y="781031"/>
              </a:cxn>
              <a:cxn ang="0">
                <a:pos x="7116" y="742679"/>
              </a:cxn>
              <a:cxn ang="0">
                <a:pos x="0" y="698500"/>
              </a:cxn>
              <a:cxn ang="0">
                <a:pos x="0" y="139700"/>
              </a:cxn>
            </a:cxnLst>
            <a:rect l="0" t="0" r="r" b="b"/>
            <a:pathLst>
              <a:path w="935355" h="838200">
                <a:moveTo>
                  <a:pt x="0" y="139700"/>
                </a:moveTo>
                <a:lnTo>
                  <a:pt x="7116" y="95569"/>
                </a:lnTo>
                <a:lnTo>
                  <a:pt x="26936" y="57223"/>
                </a:lnTo>
                <a:lnTo>
                  <a:pt x="57168" y="26972"/>
                </a:lnTo>
                <a:lnTo>
                  <a:pt x="95520" y="7128"/>
                </a:lnTo>
                <a:lnTo>
                  <a:pt x="139700" y="0"/>
                </a:lnTo>
                <a:lnTo>
                  <a:pt x="795274" y="0"/>
                </a:lnTo>
                <a:lnTo>
                  <a:pt x="839466" y="7128"/>
                </a:lnTo>
                <a:lnTo>
                  <a:pt x="877850" y="26972"/>
                </a:lnTo>
                <a:lnTo>
                  <a:pt x="908120" y="57223"/>
                </a:lnTo>
                <a:lnTo>
                  <a:pt x="927971" y="95569"/>
                </a:lnTo>
                <a:lnTo>
                  <a:pt x="935101" y="139700"/>
                </a:lnTo>
                <a:lnTo>
                  <a:pt x="935101" y="698500"/>
                </a:lnTo>
                <a:lnTo>
                  <a:pt x="927971" y="742679"/>
                </a:lnTo>
                <a:lnTo>
                  <a:pt x="908120" y="781031"/>
                </a:lnTo>
                <a:lnTo>
                  <a:pt x="877850" y="811263"/>
                </a:lnTo>
                <a:lnTo>
                  <a:pt x="839466" y="831083"/>
                </a:lnTo>
                <a:lnTo>
                  <a:pt x="795274" y="838200"/>
                </a:lnTo>
                <a:lnTo>
                  <a:pt x="139700" y="838200"/>
                </a:lnTo>
                <a:lnTo>
                  <a:pt x="95520" y="831083"/>
                </a:lnTo>
                <a:lnTo>
                  <a:pt x="57168" y="811263"/>
                </a:lnTo>
                <a:lnTo>
                  <a:pt x="26936" y="781031"/>
                </a:lnTo>
                <a:lnTo>
                  <a:pt x="7116" y="742679"/>
                </a:lnTo>
                <a:lnTo>
                  <a:pt x="0" y="698500"/>
                </a:lnTo>
                <a:lnTo>
                  <a:pt x="0" y="139700"/>
                </a:lnTo>
                <a:close/>
              </a:path>
            </a:pathLst>
          </a:custGeom>
          <a:noFill/>
          <a:ln w="25400">
            <a:solidFill>
              <a:srgbClr val="77923B"/>
            </a:solidFill>
            <a:round/>
            <a:headEnd/>
            <a:tailEnd/>
          </a:ln>
        </p:spPr>
        <p:txBody>
          <a:bodyPr lIns="0" tIns="0" rIns="0" bIns="0"/>
          <a:lstStyle/>
          <a:p>
            <a:endParaRPr lang="en-US"/>
          </a:p>
        </p:txBody>
      </p:sp>
      <p:sp>
        <p:nvSpPr>
          <p:cNvPr id="9" name="object 9"/>
          <p:cNvSpPr txBox="1"/>
          <p:nvPr/>
        </p:nvSpPr>
        <p:spPr>
          <a:xfrm>
            <a:off x="2546350" y="3827463"/>
            <a:ext cx="525463" cy="650875"/>
          </a:xfrm>
          <a:prstGeom prst="rect">
            <a:avLst/>
          </a:prstGeom>
        </p:spPr>
        <p:txBody>
          <a:bodyPr lIns="0" tIns="0" rIns="0" bIns="0">
            <a:spAutoFit/>
          </a:bodyPr>
          <a:lstStyle/>
          <a:p>
            <a:pPr marL="53340" fontAlgn="auto">
              <a:spcBef>
                <a:spcPts val="0"/>
              </a:spcBef>
              <a:spcAft>
                <a:spcPts val="0"/>
              </a:spcAft>
              <a:defRPr/>
            </a:pPr>
            <a:r>
              <a:rPr lang="en-GB" sz="2400" b="1" spc="-250" dirty="0">
                <a:solidFill>
                  <a:srgbClr val="5C5C5C"/>
                </a:solidFill>
                <a:latin typeface="Arial"/>
                <a:cs typeface="Arial"/>
              </a:rPr>
              <a:t>26</a:t>
            </a:r>
            <a:endParaRPr lang="en-GB" sz="2400" dirty="0">
              <a:latin typeface="Arial"/>
              <a:cs typeface="Arial"/>
            </a:endParaRPr>
          </a:p>
          <a:p>
            <a:pPr marL="12700" fontAlgn="auto">
              <a:spcBef>
                <a:spcPts val="10"/>
              </a:spcBef>
              <a:spcAft>
                <a:spcPts val="0"/>
              </a:spcAft>
              <a:defRPr/>
            </a:pPr>
            <a:r>
              <a:rPr lang="en-GB" spc="-185" dirty="0">
                <a:solidFill>
                  <a:srgbClr val="7E7E7E"/>
                </a:solidFill>
                <a:latin typeface="Arial"/>
                <a:cs typeface="Arial"/>
              </a:rPr>
              <a:t>Units</a:t>
            </a:r>
            <a:endParaRPr lang="en-GB" dirty="0">
              <a:latin typeface="Arial"/>
              <a:cs typeface="Arial"/>
            </a:endParaRPr>
          </a:p>
        </p:txBody>
      </p:sp>
      <p:sp>
        <p:nvSpPr>
          <p:cNvPr id="27655" name="object 10"/>
          <p:cNvSpPr>
            <a:spLocks/>
          </p:cNvSpPr>
          <p:nvPr/>
        </p:nvSpPr>
        <p:spPr bwMode="auto">
          <a:xfrm>
            <a:off x="2341563" y="2798763"/>
            <a:ext cx="935037" cy="836612"/>
          </a:xfrm>
          <a:custGeom>
            <a:avLst/>
            <a:gdLst/>
            <a:ahLst/>
            <a:cxnLst>
              <a:cxn ang="0">
                <a:pos x="795655" y="0"/>
              </a:cxn>
              <a:cxn ang="0">
                <a:pos x="139446" y="0"/>
              </a:cxn>
              <a:cxn ang="0">
                <a:pos x="95390" y="7101"/>
              </a:cxn>
              <a:cxn ang="0">
                <a:pos x="57113" y="26883"/>
              </a:cxn>
              <a:cxn ang="0">
                <a:pos x="26919" y="57058"/>
              </a:cxn>
              <a:cxn ang="0">
                <a:pos x="7114" y="95341"/>
              </a:cxn>
              <a:cxn ang="0">
                <a:pos x="0" y="139445"/>
              </a:cxn>
              <a:cxn ang="0">
                <a:pos x="0" y="697102"/>
              </a:cxn>
              <a:cxn ang="0">
                <a:pos x="7114" y="741207"/>
              </a:cxn>
              <a:cxn ang="0">
                <a:pos x="26919" y="779490"/>
              </a:cxn>
              <a:cxn ang="0">
                <a:pos x="57113" y="809665"/>
              </a:cxn>
              <a:cxn ang="0">
                <a:pos x="95390" y="829447"/>
              </a:cxn>
              <a:cxn ang="0">
                <a:pos x="139446" y="836548"/>
              </a:cxn>
              <a:cxn ang="0">
                <a:pos x="795655" y="836548"/>
              </a:cxn>
              <a:cxn ang="0">
                <a:pos x="839710" y="829447"/>
              </a:cxn>
              <a:cxn ang="0">
                <a:pos x="877987" y="809665"/>
              </a:cxn>
              <a:cxn ang="0">
                <a:pos x="908181" y="779490"/>
              </a:cxn>
              <a:cxn ang="0">
                <a:pos x="927986" y="741207"/>
              </a:cxn>
              <a:cxn ang="0">
                <a:pos x="935101" y="697102"/>
              </a:cxn>
              <a:cxn ang="0">
                <a:pos x="935101" y="139445"/>
              </a:cxn>
              <a:cxn ang="0">
                <a:pos x="927986" y="95341"/>
              </a:cxn>
              <a:cxn ang="0">
                <a:pos x="908181" y="57058"/>
              </a:cxn>
              <a:cxn ang="0">
                <a:pos x="877987" y="26883"/>
              </a:cxn>
              <a:cxn ang="0">
                <a:pos x="839710" y="7101"/>
              </a:cxn>
              <a:cxn ang="0">
                <a:pos x="795655" y="0"/>
              </a:cxn>
            </a:cxnLst>
            <a:rect l="0" t="0" r="r" b="b"/>
            <a:pathLst>
              <a:path w="935355" h="836930">
                <a:moveTo>
                  <a:pt x="795655" y="0"/>
                </a:moveTo>
                <a:lnTo>
                  <a:pt x="139446" y="0"/>
                </a:lnTo>
                <a:lnTo>
                  <a:pt x="95390" y="7101"/>
                </a:lnTo>
                <a:lnTo>
                  <a:pt x="57113" y="26883"/>
                </a:lnTo>
                <a:lnTo>
                  <a:pt x="26919" y="57058"/>
                </a:lnTo>
                <a:lnTo>
                  <a:pt x="7114" y="95341"/>
                </a:lnTo>
                <a:lnTo>
                  <a:pt x="0" y="139445"/>
                </a:lnTo>
                <a:lnTo>
                  <a:pt x="0" y="697102"/>
                </a:lnTo>
                <a:lnTo>
                  <a:pt x="7114" y="741207"/>
                </a:lnTo>
                <a:lnTo>
                  <a:pt x="26919" y="779490"/>
                </a:lnTo>
                <a:lnTo>
                  <a:pt x="57113" y="809665"/>
                </a:lnTo>
                <a:lnTo>
                  <a:pt x="95390" y="829447"/>
                </a:lnTo>
                <a:lnTo>
                  <a:pt x="139446" y="836548"/>
                </a:lnTo>
                <a:lnTo>
                  <a:pt x="795655" y="836548"/>
                </a:lnTo>
                <a:lnTo>
                  <a:pt x="839710" y="829447"/>
                </a:lnTo>
                <a:lnTo>
                  <a:pt x="877987" y="809665"/>
                </a:lnTo>
                <a:lnTo>
                  <a:pt x="908181" y="779490"/>
                </a:lnTo>
                <a:lnTo>
                  <a:pt x="927986" y="741207"/>
                </a:lnTo>
                <a:lnTo>
                  <a:pt x="935101" y="697102"/>
                </a:lnTo>
                <a:lnTo>
                  <a:pt x="935101" y="139445"/>
                </a:lnTo>
                <a:lnTo>
                  <a:pt x="927986" y="95341"/>
                </a:lnTo>
                <a:lnTo>
                  <a:pt x="908181" y="57058"/>
                </a:lnTo>
                <a:lnTo>
                  <a:pt x="877987" y="26883"/>
                </a:lnTo>
                <a:lnTo>
                  <a:pt x="839710" y="7101"/>
                </a:lnTo>
                <a:lnTo>
                  <a:pt x="795655" y="0"/>
                </a:lnTo>
                <a:close/>
              </a:path>
            </a:pathLst>
          </a:custGeom>
          <a:solidFill>
            <a:srgbClr val="FFFFFF"/>
          </a:solidFill>
          <a:ln w="9525">
            <a:noFill/>
            <a:round/>
            <a:headEnd/>
            <a:tailEnd/>
          </a:ln>
        </p:spPr>
        <p:txBody>
          <a:bodyPr lIns="0" tIns="0" rIns="0" bIns="0"/>
          <a:lstStyle/>
          <a:p>
            <a:endParaRPr lang="en-US"/>
          </a:p>
        </p:txBody>
      </p:sp>
      <p:sp>
        <p:nvSpPr>
          <p:cNvPr id="27656" name="object 11"/>
          <p:cNvSpPr>
            <a:spLocks/>
          </p:cNvSpPr>
          <p:nvPr/>
        </p:nvSpPr>
        <p:spPr bwMode="auto">
          <a:xfrm>
            <a:off x="2341563" y="2798763"/>
            <a:ext cx="935037" cy="836612"/>
          </a:xfrm>
          <a:custGeom>
            <a:avLst/>
            <a:gdLst/>
            <a:ahLst/>
            <a:cxnLst>
              <a:cxn ang="0">
                <a:pos x="0" y="139445"/>
              </a:cxn>
              <a:cxn ang="0">
                <a:pos x="7114" y="95341"/>
              </a:cxn>
              <a:cxn ang="0">
                <a:pos x="26919" y="57058"/>
              </a:cxn>
              <a:cxn ang="0">
                <a:pos x="57113" y="26883"/>
              </a:cxn>
              <a:cxn ang="0">
                <a:pos x="95390" y="7101"/>
              </a:cxn>
              <a:cxn ang="0">
                <a:pos x="139446" y="0"/>
              </a:cxn>
              <a:cxn ang="0">
                <a:pos x="795655" y="0"/>
              </a:cxn>
              <a:cxn ang="0">
                <a:pos x="839710" y="7101"/>
              </a:cxn>
              <a:cxn ang="0">
                <a:pos x="877987" y="26883"/>
              </a:cxn>
              <a:cxn ang="0">
                <a:pos x="908181" y="57058"/>
              </a:cxn>
              <a:cxn ang="0">
                <a:pos x="927986" y="95341"/>
              </a:cxn>
              <a:cxn ang="0">
                <a:pos x="935101" y="139445"/>
              </a:cxn>
              <a:cxn ang="0">
                <a:pos x="935101" y="697102"/>
              </a:cxn>
              <a:cxn ang="0">
                <a:pos x="927986" y="741207"/>
              </a:cxn>
              <a:cxn ang="0">
                <a:pos x="908181" y="779490"/>
              </a:cxn>
              <a:cxn ang="0">
                <a:pos x="877987" y="809665"/>
              </a:cxn>
              <a:cxn ang="0">
                <a:pos x="839710" y="829447"/>
              </a:cxn>
              <a:cxn ang="0">
                <a:pos x="795655" y="836548"/>
              </a:cxn>
              <a:cxn ang="0">
                <a:pos x="139446" y="836548"/>
              </a:cxn>
              <a:cxn ang="0">
                <a:pos x="95390" y="829447"/>
              </a:cxn>
              <a:cxn ang="0">
                <a:pos x="57113" y="809665"/>
              </a:cxn>
              <a:cxn ang="0">
                <a:pos x="26919" y="779490"/>
              </a:cxn>
              <a:cxn ang="0">
                <a:pos x="7114" y="741207"/>
              </a:cxn>
              <a:cxn ang="0">
                <a:pos x="0" y="697102"/>
              </a:cxn>
              <a:cxn ang="0">
                <a:pos x="0" y="139445"/>
              </a:cxn>
            </a:cxnLst>
            <a:rect l="0" t="0" r="r" b="b"/>
            <a:pathLst>
              <a:path w="935355" h="836930">
                <a:moveTo>
                  <a:pt x="0" y="139445"/>
                </a:moveTo>
                <a:lnTo>
                  <a:pt x="7114" y="95341"/>
                </a:lnTo>
                <a:lnTo>
                  <a:pt x="26919" y="57058"/>
                </a:lnTo>
                <a:lnTo>
                  <a:pt x="57113" y="26883"/>
                </a:lnTo>
                <a:lnTo>
                  <a:pt x="95390" y="7101"/>
                </a:lnTo>
                <a:lnTo>
                  <a:pt x="139446" y="0"/>
                </a:lnTo>
                <a:lnTo>
                  <a:pt x="795655" y="0"/>
                </a:lnTo>
                <a:lnTo>
                  <a:pt x="839710" y="7101"/>
                </a:lnTo>
                <a:lnTo>
                  <a:pt x="877987" y="26883"/>
                </a:lnTo>
                <a:lnTo>
                  <a:pt x="908181" y="57058"/>
                </a:lnTo>
                <a:lnTo>
                  <a:pt x="927986" y="95341"/>
                </a:lnTo>
                <a:lnTo>
                  <a:pt x="935101" y="139445"/>
                </a:lnTo>
                <a:lnTo>
                  <a:pt x="935101" y="697102"/>
                </a:lnTo>
                <a:lnTo>
                  <a:pt x="927986" y="741207"/>
                </a:lnTo>
                <a:lnTo>
                  <a:pt x="908181" y="779490"/>
                </a:lnTo>
                <a:lnTo>
                  <a:pt x="877987" y="809665"/>
                </a:lnTo>
                <a:lnTo>
                  <a:pt x="839710" y="829447"/>
                </a:lnTo>
                <a:lnTo>
                  <a:pt x="795655" y="836548"/>
                </a:lnTo>
                <a:lnTo>
                  <a:pt x="139446" y="836548"/>
                </a:lnTo>
                <a:lnTo>
                  <a:pt x="95390" y="829447"/>
                </a:lnTo>
                <a:lnTo>
                  <a:pt x="57113" y="809665"/>
                </a:lnTo>
                <a:lnTo>
                  <a:pt x="26919" y="779490"/>
                </a:lnTo>
                <a:lnTo>
                  <a:pt x="7114" y="741207"/>
                </a:lnTo>
                <a:lnTo>
                  <a:pt x="0" y="697102"/>
                </a:lnTo>
                <a:lnTo>
                  <a:pt x="0" y="139445"/>
                </a:lnTo>
                <a:close/>
              </a:path>
            </a:pathLst>
          </a:custGeom>
          <a:noFill/>
          <a:ln w="25400">
            <a:solidFill>
              <a:srgbClr val="77923B"/>
            </a:solidFill>
            <a:round/>
            <a:headEnd/>
            <a:tailEnd/>
          </a:ln>
        </p:spPr>
        <p:txBody>
          <a:bodyPr lIns="0" tIns="0" rIns="0" bIns="0"/>
          <a:lstStyle/>
          <a:p>
            <a:endParaRPr lang="en-US"/>
          </a:p>
        </p:txBody>
      </p:sp>
      <p:sp>
        <p:nvSpPr>
          <p:cNvPr id="12" name="object 12"/>
          <p:cNvSpPr txBox="1"/>
          <p:nvPr/>
        </p:nvSpPr>
        <p:spPr>
          <a:xfrm>
            <a:off x="2479675" y="2890838"/>
            <a:ext cx="660400" cy="585787"/>
          </a:xfrm>
          <a:prstGeom prst="rect">
            <a:avLst/>
          </a:prstGeom>
        </p:spPr>
        <p:txBody>
          <a:bodyPr lIns="0" tIns="0" rIns="0" bIns="0">
            <a:spAutoFit/>
          </a:bodyPr>
          <a:lstStyle/>
          <a:p>
            <a:pPr algn="ctr" fontAlgn="auto">
              <a:spcBef>
                <a:spcPts val="0"/>
              </a:spcBef>
              <a:spcAft>
                <a:spcPts val="0"/>
              </a:spcAft>
              <a:defRPr/>
            </a:pPr>
            <a:r>
              <a:rPr lang="es-ES" sz="2400" b="1" spc="-250" dirty="0">
                <a:solidFill>
                  <a:srgbClr val="5C5C5C"/>
                </a:solidFill>
                <a:latin typeface="Arial"/>
                <a:cs typeface="Arial"/>
              </a:rPr>
              <a:t>57</a:t>
            </a:r>
            <a:endParaRPr sz="2400" dirty="0">
              <a:latin typeface="Arial"/>
              <a:cs typeface="Arial"/>
            </a:endParaRPr>
          </a:p>
          <a:p>
            <a:pPr algn="ctr" fontAlgn="auto">
              <a:spcBef>
                <a:spcPts val="10"/>
              </a:spcBef>
              <a:spcAft>
                <a:spcPts val="0"/>
              </a:spcAft>
              <a:defRPr/>
            </a:pPr>
            <a:r>
              <a:rPr lang="en-GB" sz="1400" spc="-145" dirty="0">
                <a:solidFill>
                  <a:srgbClr val="7E7E7E"/>
                </a:solidFill>
                <a:latin typeface="Arial"/>
                <a:cs typeface="Arial"/>
              </a:rPr>
              <a:t>Premises</a:t>
            </a:r>
            <a:endParaRPr lang="en-GB" sz="1400" dirty="0">
              <a:latin typeface="Arial"/>
              <a:cs typeface="Arial"/>
            </a:endParaRPr>
          </a:p>
        </p:txBody>
      </p:sp>
      <p:sp>
        <p:nvSpPr>
          <p:cNvPr id="27658" name="object 13"/>
          <p:cNvSpPr>
            <a:spLocks/>
          </p:cNvSpPr>
          <p:nvPr/>
        </p:nvSpPr>
        <p:spPr bwMode="auto">
          <a:xfrm>
            <a:off x="1333500" y="2339975"/>
            <a:ext cx="1112838" cy="1114425"/>
          </a:xfrm>
          <a:custGeom>
            <a:avLst/>
            <a:gdLst/>
            <a:ahLst/>
            <a:cxnLst>
              <a:cxn ang="0">
                <a:pos x="508623" y="2043"/>
              </a:cxn>
              <a:cxn ang="0">
                <a:pos x="416134" y="17893"/>
              </a:cxn>
              <a:cxn ang="0">
                <a:pos x="329520" y="48312"/>
              </a:cxn>
              <a:cxn ang="0">
                <a:pos x="250117" y="91964"/>
              </a:cxn>
              <a:cxn ang="0">
                <a:pos x="179262" y="147510"/>
              </a:cxn>
              <a:cxn ang="0">
                <a:pos x="118292" y="213616"/>
              </a:cxn>
              <a:cxn ang="0">
                <a:pos x="68544" y="288944"/>
              </a:cxn>
              <a:cxn ang="0">
                <a:pos x="31355" y="372158"/>
              </a:cxn>
              <a:cxn ang="0">
                <a:pos x="8061" y="461920"/>
              </a:cxn>
              <a:cxn ang="0">
                <a:pos x="0" y="556895"/>
              </a:cxn>
              <a:cxn ang="0">
                <a:pos x="8061" y="651869"/>
              </a:cxn>
              <a:cxn ang="0">
                <a:pos x="31355" y="741631"/>
              </a:cxn>
              <a:cxn ang="0">
                <a:pos x="68544" y="824845"/>
              </a:cxn>
              <a:cxn ang="0">
                <a:pos x="118292" y="900173"/>
              </a:cxn>
              <a:cxn ang="0">
                <a:pos x="179262" y="966279"/>
              </a:cxn>
              <a:cxn ang="0">
                <a:pos x="250117" y="1021825"/>
              </a:cxn>
              <a:cxn ang="0">
                <a:pos x="329520" y="1065477"/>
              </a:cxn>
              <a:cxn ang="0">
                <a:pos x="416134" y="1095896"/>
              </a:cxn>
              <a:cxn ang="0">
                <a:pos x="508623" y="1111746"/>
              </a:cxn>
              <a:cxn ang="0">
                <a:pos x="604678" y="1111746"/>
              </a:cxn>
              <a:cxn ang="0">
                <a:pos x="697162" y="1095896"/>
              </a:cxn>
              <a:cxn ang="0">
                <a:pos x="783777" y="1065477"/>
              </a:cxn>
              <a:cxn ang="0">
                <a:pos x="863185" y="1021825"/>
              </a:cxn>
              <a:cxn ang="0">
                <a:pos x="934047" y="966279"/>
              </a:cxn>
              <a:cxn ang="0">
                <a:pos x="995026" y="900173"/>
              </a:cxn>
              <a:cxn ang="0">
                <a:pos x="1044783" y="824845"/>
              </a:cxn>
              <a:cxn ang="0">
                <a:pos x="1081981" y="741631"/>
              </a:cxn>
              <a:cxn ang="0">
                <a:pos x="1105281" y="651869"/>
              </a:cxn>
              <a:cxn ang="0">
                <a:pos x="1113345" y="556895"/>
              </a:cxn>
              <a:cxn ang="0">
                <a:pos x="1105281" y="461920"/>
              </a:cxn>
              <a:cxn ang="0">
                <a:pos x="1081981" y="372158"/>
              </a:cxn>
              <a:cxn ang="0">
                <a:pos x="1044783" y="288944"/>
              </a:cxn>
              <a:cxn ang="0">
                <a:pos x="995026" y="213616"/>
              </a:cxn>
              <a:cxn ang="0">
                <a:pos x="934047" y="147510"/>
              </a:cxn>
              <a:cxn ang="0">
                <a:pos x="863185" y="91964"/>
              </a:cxn>
              <a:cxn ang="0">
                <a:pos x="783777" y="48312"/>
              </a:cxn>
              <a:cxn ang="0">
                <a:pos x="697162" y="17893"/>
              </a:cxn>
              <a:cxn ang="0">
                <a:pos x="604678" y="2043"/>
              </a:cxn>
            </a:cxnLst>
            <a:rect l="0" t="0" r="r" b="b"/>
            <a:pathLst>
              <a:path w="1113790" h="1113789">
                <a:moveTo>
                  <a:pt x="556653" y="0"/>
                </a:moveTo>
                <a:lnTo>
                  <a:pt x="508623" y="2043"/>
                </a:lnTo>
                <a:lnTo>
                  <a:pt x="461728" y="8064"/>
                </a:lnTo>
                <a:lnTo>
                  <a:pt x="416134" y="17893"/>
                </a:lnTo>
                <a:lnTo>
                  <a:pt x="372009" y="31365"/>
                </a:lnTo>
                <a:lnTo>
                  <a:pt x="329520" y="48312"/>
                </a:lnTo>
                <a:lnTo>
                  <a:pt x="288833" y="68568"/>
                </a:lnTo>
                <a:lnTo>
                  <a:pt x="250117" y="91964"/>
                </a:lnTo>
                <a:lnTo>
                  <a:pt x="213537" y="118334"/>
                </a:lnTo>
                <a:lnTo>
                  <a:pt x="179262" y="147510"/>
                </a:lnTo>
                <a:lnTo>
                  <a:pt x="147458" y="179327"/>
                </a:lnTo>
                <a:lnTo>
                  <a:pt x="118292" y="213616"/>
                </a:lnTo>
                <a:lnTo>
                  <a:pt x="91932" y="250211"/>
                </a:lnTo>
                <a:lnTo>
                  <a:pt x="68544" y="288944"/>
                </a:lnTo>
                <a:lnTo>
                  <a:pt x="48296" y="329649"/>
                </a:lnTo>
                <a:lnTo>
                  <a:pt x="31355" y="372158"/>
                </a:lnTo>
                <a:lnTo>
                  <a:pt x="17888" y="416304"/>
                </a:lnTo>
                <a:lnTo>
                  <a:pt x="8061" y="461920"/>
                </a:lnTo>
                <a:lnTo>
                  <a:pt x="2043" y="508839"/>
                </a:lnTo>
                <a:lnTo>
                  <a:pt x="0" y="556895"/>
                </a:lnTo>
                <a:lnTo>
                  <a:pt x="2043" y="604950"/>
                </a:lnTo>
                <a:lnTo>
                  <a:pt x="8061" y="651869"/>
                </a:lnTo>
                <a:lnTo>
                  <a:pt x="17888" y="697485"/>
                </a:lnTo>
                <a:lnTo>
                  <a:pt x="31355" y="741631"/>
                </a:lnTo>
                <a:lnTo>
                  <a:pt x="48296" y="784140"/>
                </a:lnTo>
                <a:lnTo>
                  <a:pt x="68544" y="824845"/>
                </a:lnTo>
                <a:lnTo>
                  <a:pt x="91932" y="863578"/>
                </a:lnTo>
                <a:lnTo>
                  <a:pt x="118292" y="900173"/>
                </a:lnTo>
                <a:lnTo>
                  <a:pt x="147458" y="934462"/>
                </a:lnTo>
                <a:lnTo>
                  <a:pt x="179262" y="966279"/>
                </a:lnTo>
                <a:lnTo>
                  <a:pt x="213537" y="995455"/>
                </a:lnTo>
                <a:lnTo>
                  <a:pt x="250117" y="1021825"/>
                </a:lnTo>
                <a:lnTo>
                  <a:pt x="288833" y="1045221"/>
                </a:lnTo>
                <a:lnTo>
                  <a:pt x="329520" y="1065477"/>
                </a:lnTo>
                <a:lnTo>
                  <a:pt x="372009" y="1082424"/>
                </a:lnTo>
                <a:lnTo>
                  <a:pt x="416134" y="1095896"/>
                </a:lnTo>
                <a:lnTo>
                  <a:pt x="461728" y="1105725"/>
                </a:lnTo>
                <a:lnTo>
                  <a:pt x="508623" y="1111746"/>
                </a:lnTo>
                <a:lnTo>
                  <a:pt x="556653" y="1113790"/>
                </a:lnTo>
                <a:lnTo>
                  <a:pt x="604678" y="1111746"/>
                </a:lnTo>
                <a:lnTo>
                  <a:pt x="651570" y="1105725"/>
                </a:lnTo>
                <a:lnTo>
                  <a:pt x="697162" y="1095896"/>
                </a:lnTo>
                <a:lnTo>
                  <a:pt x="741287" y="1082424"/>
                </a:lnTo>
                <a:lnTo>
                  <a:pt x="783777" y="1065477"/>
                </a:lnTo>
                <a:lnTo>
                  <a:pt x="824465" y="1045221"/>
                </a:lnTo>
                <a:lnTo>
                  <a:pt x="863185" y="1021825"/>
                </a:lnTo>
                <a:lnTo>
                  <a:pt x="899768" y="995455"/>
                </a:lnTo>
                <a:lnTo>
                  <a:pt x="934047" y="966279"/>
                </a:lnTo>
                <a:lnTo>
                  <a:pt x="965856" y="934462"/>
                </a:lnTo>
                <a:lnTo>
                  <a:pt x="995026" y="900173"/>
                </a:lnTo>
                <a:lnTo>
                  <a:pt x="1021391" y="863578"/>
                </a:lnTo>
                <a:lnTo>
                  <a:pt x="1044783" y="824845"/>
                </a:lnTo>
                <a:lnTo>
                  <a:pt x="1065036" y="784140"/>
                </a:lnTo>
                <a:lnTo>
                  <a:pt x="1081981" y="741631"/>
                </a:lnTo>
                <a:lnTo>
                  <a:pt x="1095452" y="697485"/>
                </a:lnTo>
                <a:lnTo>
                  <a:pt x="1105281" y="651869"/>
                </a:lnTo>
                <a:lnTo>
                  <a:pt x="1111301" y="604950"/>
                </a:lnTo>
                <a:lnTo>
                  <a:pt x="1113345" y="556895"/>
                </a:lnTo>
                <a:lnTo>
                  <a:pt x="1111301" y="508839"/>
                </a:lnTo>
                <a:lnTo>
                  <a:pt x="1105281" y="461920"/>
                </a:lnTo>
                <a:lnTo>
                  <a:pt x="1095452" y="416304"/>
                </a:lnTo>
                <a:lnTo>
                  <a:pt x="1081981" y="372158"/>
                </a:lnTo>
                <a:lnTo>
                  <a:pt x="1065036" y="329649"/>
                </a:lnTo>
                <a:lnTo>
                  <a:pt x="1044783" y="288944"/>
                </a:lnTo>
                <a:lnTo>
                  <a:pt x="1021391" y="250211"/>
                </a:lnTo>
                <a:lnTo>
                  <a:pt x="995026" y="213616"/>
                </a:lnTo>
                <a:lnTo>
                  <a:pt x="965856" y="179327"/>
                </a:lnTo>
                <a:lnTo>
                  <a:pt x="934047" y="147510"/>
                </a:lnTo>
                <a:lnTo>
                  <a:pt x="899768" y="118334"/>
                </a:lnTo>
                <a:lnTo>
                  <a:pt x="863185" y="91964"/>
                </a:lnTo>
                <a:lnTo>
                  <a:pt x="824465" y="68568"/>
                </a:lnTo>
                <a:lnTo>
                  <a:pt x="783777" y="48312"/>
                </a:lnTo>
                <a:lnTo>
                  <a:pt x="741287" y="31365"/>
                </a:lnTo>
                <a:lnTo>
                  <a:pt x="697162" y="17893"/>
                </a:lnTo>
                <a:lnTo>
                  <a:pt x="651570" y="8064"/>
                </a:lnTo>
                <a:lnTo>
                  <a:pt x="604678" y="2043"/>
                </a:lnTo>
                <a:lnTo>
                  <a:pt x="556653" y="0"/>
                </a:lnTo>
                <a:close/>
              </a:path>
            </a:pathLst>
          </a:custGeom>
          <a:solidFill>
            <a:srgbClr val="A2BD42"/>
          </a:solidFill>
          <a:ln w="9525">
            <a:noFill/>
            <a:round/>
            <a:headEnd/>
            <a:tailEnd/>
          </a:ln>
        </p:spPr>
        <p:txBody>
          <a:bodyPr lIns="0" tIns="0" rIns="0" bIns="0"/>
          <a:lstStyle/>
          <a:p>
            <a:endParaRPr lang="en-US"/>
          </a:p>
        </p:txBody>
      </p:sp>
      <p:sp>
        <p:nvSpPr>
          <p:cNvPr id="27659" name="object 14"/>
          <p:cNvSpPr>
            <a:spLocks/>
          </p:cNvSpPr>
          <p:nvPr/>
        </p:nvSpPr>
        <p:spPr bwMode="auto">
          <a:xfrm>
            <a:off x="1295400" y="2286000"/>
            <a:ext cx="1114425" cy="1114425"/>
          </a:xfrm>
          <a:custGeom>
            <a:avLst/>
            <a:gdLst/>
            <a:ahLst/>
            <a:cxnLst>
              <a:cxn ang="0">
                <a:pos x="2043" y="508839"/>
              </a:cxn>
              <a:cxn ang="0">
                <a:pos x="17888" y="416304"/>
              </a:cxn>
              <a:cxn ang="0">
                <a:pos x="48296" y="329649"/>
              </a:cxn>
              <a:cxn ang="0">
                <a:pos x="91932" y="250211"/>
              </a:cxn>
              <a:cxn ang="0">
                <a:pos x="147458" y="179327"/>
              </a:cxn>
              <a:cxn ang="0">
                <a:pos x="213537" y="118334"/>
              </a:cxn>
              <a:cxn ang="0">
                <a:pos x="288833" y="68568"/>
              </a:cxn>
              <a:cxn ang="0">
                <a:pos x="372009" y="31365"/>
              </a:cxn>
              <a:cxn ang="0">
                <a:pos x="461728" y="8064"/>
              </a:cxn>
              <a:cxn ang="0">
                <a:pos x="556653" y="0"/>
              </a:cxn>
              <a:cxn ang="0">
                <a:pos x="651570" y="8064"/>
              </a:cxn>
              <a:cxn ang="0">
                <a:pos x="741287" y="31365"/>
              </a:cxn>
              <a:cxn ang="0">
                <a:pos x="824465" y="68568"/>
              </a:cxn>
              <a:cxn ang="0">
                <a:pos x="899768" y="118334"/>
              </a:cxn>
              <a:cxn ang="0">
                <a:pos x="965856" y="179327"/>
              </a:cxn>
              <a:cxn ang="0">
                <a:pos x="1021391" y="250211"/>
              </a:cxn>
              <a:cxn ang="0">
                <a:pos x="1065036" y="329649"/>
              </a:cxn>
              <a:cxn ang="0">
                <a:pos x="1095452" y="416304"/>
              </a:cxn>
              <a:cxn ang="0">
                <a:pos x="1111301" y="508839"/>
              </a:cxn>
              <a:cxn ang="0">
                <a:pos x="1111301" y="604950"/>
              </a:cxn>
              <a:cxn ang="0">
                <a:pos x="1095452" y="697485"/>
              </a:cxn>
              <a:cxn ang="0">
                <a:pos x="1065036" y="784140"/>
              </a:cxn>
              <a:cxn ang="0">
                <a:pos x="1021391" y="863578"/>
              </a:cxn>
              <a:cxn ang="0">
                <a:pos x="965856" y="934462"/>
              </a:cxn>
              <a:cxn ang="0">
                <a:pos x="899768" y="995455"/>
              </a:cxn>
              <a:cxn ang="0">
                <a:pos x="824465" y="1045221"/>
              </a:cxn>
              <a:cxn ang="0">
                <a:pos x="741287" y="1082424"/>
              </a:cxn>
              <a:cxn ang="0">
                <a:pos x="651570" y="1105725"/>
              </a:cxn>
              <a:cxn ang="0">
                <a:pos x="556653" y="1113790"/>
              </a:cxn>
              <a:cxn ang="0">
                <a:pos x="461728" y="1105725"/>
              </a:cxn>
              <a:cxn ang="0">
                <a:pos x="372009" y="1082424"/>
              </a:cxn>
              <a:cxn ang="0">
                <a:pos x="288833" y="1045221"/>
              </a:cxn>
              <a:cxn ang="0">
                <a:pos x="213537" y="995455"/>
              </a:cxn>
              <a:cxn ang="0">
                <a:pos x="147458" y="934462"/>
              </a:cxn>
              <a:cxn ang="0">
                <a:pos x="91932" y="863578"/>
              </a:cxn>
              <a:cxn ang="0">
                <a:pos x="48296" y="784140"/>
              </a:cxn>
              <a:cxn ang="0">
                <a:pos x="17888" y="697485"/>
              </a:cxn>
              <a:cxn ang="0">
                <a:pos x="2043" y="604950"/>
              </a:cxn>
            </a:cxnLst>
            <a:rect l="0" t="0" r="r" b="b"/>
            <a:pathLst>
              <a:path w="1113790" h="1113789">
                <a:moveTo>
                  <a:pt x="0" y="556895"/>
                </a:moveTo>
                <a:lnTo>
                  <a:pt x="2043" y="508839"/>
                </a:lnTo>
                <a:lnTo>
                  <a:pt x="8061" y="461920"/>
                </a:lnTo>
                <a:lnTo>
                  <a:pt x="17888" y="416304"/>
                </a:lnTo>
                <a:lnTo>
                  <a:pt x="31355" y="372158"/>
                </a:lnTo>
                <a:lnTo>
                  <a:pt x="48296" y="329649"/>
                </a:lnTo>
                <a:lnTo>
                  <a:pt x="68544" y="288944"/>
                </a:lnTo>
                <a:lnTo>
                  <a:pt x="91932" y="250211"/>
                </a:lnTo>
                <a:lnTo>
                  <a:pt x="118292" y="213616"/>
                </a:lnTo>
                <a:lnTo>
                  <a:pt x="147458" y="179327"/>
                </a:lnTo>
                <a:lnTo>
                  <a:pt x="179262" y="147510"/>
                </a:lnTo>
                <a:lnTo>
                  <a:pt x="213537" y="118334"/>
                </a:lnTo>
                <a:lnTo>
                  <a:pt x="250117" y="91964"/>
                </a:lnTo>
                <a:lnTo>
                  <a:pt x="288833" y="68568"/>
                </a:lnTo>
                <a:lnTo>
                  <a:pt x="329520" y="48312"/>
                </a:lnTo>
                <a:lnTo>
                  <a:pt x="372009" y="31365"/>
                </a:lnTo>
                <a:lnTo>
                  <a:pt x="416134" y="17893"/>
                </a:lnTo>
                <a:lnTo>
                  <a:pt x="461728" y="8064"/>
                </a:lnTo>
                <a:lnTo>
                  <a:pt x="508623" y="2043"/>
                </a:lnTo>
                <a:lnTo>
                  <a:pt x="556653" y="0"/>
                </a:lnTo>
                <a:lnTo>
                  <a:pt x="604678" y="2043"/>
                </a:lnTo>
                <a:lnTo>
                  <a:pt x="651570" y="8064"/>
                </a:lnTo>
                <a:lnTo>
                  <a:pt x="697162" y="17893"/>
                </a:lnTo>
                <a:lnTo>
                  <a:pt x="741287" y="31365"/>
                </a:lnTo>
                <a:lnTo>
                  <a:pt x="783777" y="48312"/>
                </a:lnTo>
                <a:lnTo>
                  <a:pt x="824465" y="68568"/>
                </a:lnTo>
                <a:lnTo>
                  <a:pt x="863185" y="91964"/>
                </a:lnTo>
                <a:lnTo>
                  <a:pt x="899768" y="118334"/>
                </a:lnTo>
                <a:lnTo>
                  <a:pt x="934047" y="147510"/>
                </a:lnTo>
                <a:lnTo>
                  <a:pt x="965856" y="179327"/>
                </a:lnTo>
                <a:lnTo>
                  <a:pt x="995026" y="213616"/>
                </a:lnTo>
                <a:lnTo>
                  <a:pt x="1021391" y="250211"/>
                </a:lnTo>
                <a:lnTo>
                  <a:pt x="1044783" y="288944"/>
                </a:lnTo>
                <a:lnTo>
                  <a:pt x="1065036" y="329649"/>
                </a:lnTo>
                <a:lnTo>
                  <a:pt x="1081981" y="372158"/>
                </a:lnTo>
                <a:lnTo>
                  <a:pt x="1095452" y="416304"/>
                </a:lnTo>
                <a:lnTo>
                  <a:pt x="1105281" y="461920"/>
                </a:lnTo>
                <a:lnTo>
                  <a:pt x="1111301" y="508839"/>
                </a:lnTo>
                <a:lnTo>
                  <a:pt x="1113345" y="556895"/>
                </a:lnTo>
                <a:lnTo>
                  <a:pt x="1111301" y="604950"/>
                </a:lnTo>
                <a:lnTo>
                  <a:pt x="1105281" y="651869"/>
                </a:lnTo>
                <a:lnTo>
                  <a:pt x="1095452" y="697485"/>
                </a:lnTo>
                <a:lnTo>
                  <a:pt x="1081981" y="741631"/>
                </a:lnTo>
                <a:lnTo>
                  <a:pt x="1065036" y="784140"/>
                </a:lnTo>
                <a:lnTo>
                  <a:pt x="1044783" y="824845"/>
                </a:lnTo>
                <a:lnTo>
                  <a:pt x="1021391" y="863578"/>
                </a:lnTo>
                <a:lnTo>
                  <a:pt x="995026" y="900173"/>
                </a:lnTo>
                <a:lnTo>
                  <a:pt x="965856" y="934462"/>
                </a:lnTo>
                <a:lnTo>
                  <a:pt x="934047" y="966279"/>
                </a:lnTo>
                <a:lnTo>
                  <a:pt x="899768" y="995455"/>
                </a:lnTo>
                <a:lnTo>
                  <a:pt x="863185" y="1021825"/>
                </a:lnTo>
                <a:lnTo>
                  <a:pt x="824465" y="1045221"/>
                </a:lnTo>
                <a:lnTo>
                  <a:pt x="783777" y="1065477"/>
                </a:lnTo>
                <a:lnTo>
                  <a:pt x="741287" y="1082424"/>
                </a:lnTo>
                <a:lnTo>
                  <a:pt x="697162" y="1095896"/>
                </a:lnTo>
                <a:lnTo>
                  <a:pt x="651570" y="1105725"/>
                </a:lnTo>
                <a:lnTo>
                  <a:pt x="604678" y="1111746"/>
                </a:lnTo>
                <a:lnTo>
                  <a:pt x="556653" y="1113790"/>
                </a:lnTo>
                <a:lnTo>
                  <a:pt x="508623" y="1111746"/>
                </a:lnTo>
                <a:lnTo>
                  <a:pt x="461728" y="1105725"/>
                </a:lnTo>
                <a:lnTo>
                  <a:pt x="416134" y="1095896"/>
                </a:lnTo>
                <a:lnTo>
                  <a:pt x="372009" y="1082424"/>
                </a:lnTo>
                <a:lnTo>
                  <a:pt x="329520" y="1065477"/>
                </a:lnTo>
                <a:lnTo>
                  <a:pt x="288833" y="1045221"/>
                </a:lnTo>
                <a:lnTo>
                  <a:pt x="250117" y="1021825"/>
                </a:lnTo>
                <a:lnTo>
                  <a:pt x="213537" y="995455"/>
                </a:lnTo>
                <a:lnTo>
                  <a:pt x="179262" y="966279"/>
                </a:lnTo>
                <a:lnTo>
                  <a:pt x="147458" y="934462"/>
                </a:lnTo>
                <a:lnTo>
                  <a:pt x="118292" y="900173"/>
                </a:lnTo>
                <a:lnTo>
                  <a:pt x="91932" y="863578"/>
                </a:lnTo>
                <a:lnTo>
                  <a:pt x="68544" y="824845"/>
                </a:lnTo>
                <a:lnTo>
                  <a:pt x="48296" y="784140"/>
                </a:lnTo>
                <a:lnTo>
                  <a:pt x="31355" y="741631"/>
                </a:lnTo>
                <a:lnTo>
                  <a:pt x="17888" y="697485"/>
                </a:lnTo>
                <a:lnTo>
                  <a:pt x="8061" y="651869"/>
                </a:lnTo>
                <a:lnTo>
                  <a:pt x="2043" y="604950"/>
                </a:lnTo>
                <a:lnTo>
                  <a:pt x="0" y="556895"/>
                </a:lnTo>
                <a:close/>
              </a:path>
            </a:pathLst>
          </a:custGeom>
          <a:noFill/>
          <a:ln w="25400">
            <a:solidFill>
              <a:srgbClr val="FFFFFF"/>
            </a:solidFill>
            <a:round/>
            <a:headEnd/>
            <a:tailEnd/>
          </a:ln>
        </p:spPr>
        <p:txBody>
          <a:bodyPr lIns="0" tIns="0" rIns="0" bIns="0"/>
          <a:lstStyle/>
          <a:p>
            <a:endParaRPr lang="en-US"/>
          </a:p>
        </p:txBody>
      </p:sp>
      <p:sp>
        <p:nvSpPr>
          <p:cNvPr id="27660" name="object 15"/>
          <p:cNvSpPr>
            <a:spLocks/>
          </p:cNvSpPr>
          <p:nvPr/>
        </p:nvSpPr>
        <p:spPr bwMode="auto">
          <a:xfrm>
            <a:off x="1497013" y="2503488"/>
            <a:ext cx="787400" cy="787400"/>
          </a:xfrm>
          <a:custGeom>
            <a:avLst/>
            <a:gdLst/>
            <a:ahLst/>
            <a:cxnLst>
              <a:cxn ang="0">
                <a:pos x="0" y="787590"/>
              </a:cxn>
              <a:cxn ang="0">
                <a:pos x="787222" y="787590"/>
              </a:cxn>
              <a:cxn ang="0">
                <a:pos x="787222" y="0"/>
              </a:cxn>
              <a:cxn ang="0">
                <a:pos x="0" y="0"/>
              </a:cxn>
              <a:cxn ang="0">
                <a:pos x="0" y="787590"/>
              </a:cxn>
            </a:cxnLst>
            <a:rect l="0" t="0" r="r" b="b"/>
            <a:pathLst>
              <a:path w="787400" h="788035">
                <a:moveTo>
                  <a:pt x="0" y="787590"/>
                </a:moveTo>
                <a:lnTo>
                  <a:pt x="787222" y="787590"/>
                </a:lnTo>
                <a:lnTo>
                  <a:pt x="787222" y="0"/>
                </a:lnTo>
                <a:lnTo>
                  <a:pt x="0" y="0"/>
                </a:lnTo>
                <a:lnTo>
                  <a:pt x="0" y="787590"/>
                </a:lnTo>
                <a:close/>
              </a:path>
            </a:pathLst>
          </a:custGeom>
          <a:solidFill>
            <a:srgbClr val="A2BD42"/>
          </a:solidFill>
          <a:ln w="9525">
            <a:noFill/>
            <a:round/>
            <a:headEnd/>
            <a:tailEnd/>
          </a:ln>
        </p:spPr>
        <p:txBody>
          <a:bodyPr lIns="0" tIns="0" rIns="0" bIns="0"/>
          <a:lstStyle/>
          <a:p>
            <a:endParaRPr lang="en-US"/>
          </a:p>
        </p:txBody>
      </p:sp>
      <p:sp>
        <p:nvSpPr>
          <p:cNvPr id="16" name="object 16"/>
          <p:cNvSpPr txBox="1"/>
          <p:nvPr/>
        </p:nvSpPr>
        <p:spPr>
          <a:xfrm>
            <a:off x="1485900" y="2776538"/>
            <a:ext cx="863600" cy="141287"/>
          </a:xfrm>
          <a:prstGeom prst="rect">
            <a:avLst/>
          </a:prstGeom>
        </p:spPr>
        <p:txBody>
          <a:bodyPr lIns="0" tIns="0" rIns="0" bIns="0">
            <a:spAutoFit/>
          </a:bodyPr>
          <a:lstStyle/>
          <a:p>
            <a:pPr marL="55563" indent="-44450" algn="ctr">
              <a:lnSpc>
                <a:spcPts val="1075"/>
              </a:lnSpc>
            </a:pPr>
            <a:r>
              <a:rPr lang="en-GB" sz="1200" b="1">
                <a:solidFill>
                  <a:srgbClr val="FFFFFF"/>
                </a:solidFill>
                <a:cs typeface="Arial" charset="0"/>
              </a:rPr>
              <a:t>Availability</a:t>
            </a:r>
            <a:endParaRPr lang="en-GB" sz="1000">
              <a:cs typeface="Arial" charset="0"/>
            </a:endParaRPr>
          </a:p>
        </p:txBody>
      </p:sp>
      <p:sp>
        <p:nvSpPr>
          <p:cNvPr id="27662" name="object 17"/>
          <p:cNvSpPr>
            <a:spLocks/>
          </p:cNvSpPr>
          <p:nvPr/>
        </p:nvSpPr>
        <p:spPr bwMode="auto">
          <a:xfrm>
            <a:off x="4856163" y="3276600"/>
            <a:ext cx="935037" cy="838200"/>
          </a:xfrm>
          <a:custGeom>
            <a:avLst/>
            <a:gdLst/>
            <a:ahLst/>
            <a:cxnLst>
              <a:cxn ang="0">
                <a:pos x="0" y="139700"/>
              </a:cxn>
              <a:cxn ang="0">
                <a:pos x="7116" y="95520"/>
              </a:cxn>
              <a:cxn ang="0">
                <a:pos x="26936" y="57168"/>
              </a:cxn>
              <a:cxn ang="0">
                <a:pos x="57168" y="26936"/>
              </a:cxn>
              <a:cxn ang="0">
                <a:pos x="95520" y="7116"/>
              </a:cxn>
              <a:cxn ang="0">
                <a:pos x="139700" y="0"/>
              </a:cxn>
              <a:cxn ang="0">
                <a:pos x="795274" y="0"/>
              </a:cxn>
              <a:cxn ang="0">
                <a:pos x="839453" y="7116"/>
              </a:cxn>
              <a:cxn ang="0">
                <a:pos x="877805" y="26936"/>
              </a:cxn>
              <a:cxn ang="0">
                <a:pos x="908037" y="57168"/>
              </a:cxn>
              <a:cxn ang="0">
                <a:pos x="927857" y="95520"/>
              </a:cxn>
              <a:cxn ang="0">
                <a:pos x="934974" y="139700"/>
              </a:cxn>
              <a:cxn ang="0">
                <a:pos x="934974" y="698487"/>
              </a:cxn>
              <a:cxn ang="0">
                <a:pos x="927857" y="742648"/>
              </a:cxn>
              <a:cxn ang="0">
                <a:pos x="908037" y="781001"/>
              </a:cxn>
              <a:cxn ang="0">
                <a:pos x="877805" y="811244"/>
              </a:cxn>
              <a:cxn ang="0">
                <a:pos x="839453" y="831077"/>
              </a:cxn>
              <a:cxn ang="0">
                <a:pos x="795274" y="838200"/>
              </a:cxn>
              <a:cxn ang="0">
                <a:pos x="139700" y="838200"/>
              </a:cxn>
              <a:cxn ang="0">
                <a:pos x="95520" y="831077"/>
              </a:cxn>
              <a:cxn ang="0">
                <a:pos x="57168" y="811244"/>
              </a:cxn>
              <a:cxn ang="0">
                <a:pos x="26936" y="781001"/>
              </a:cxn>
              <a:cxn ang="0">
                <a:pos x="7116" y="742648"/>
              </a:cxn>
              <a:cxn ang="0">
                <a:pos x="0" y="698487"/>
              </a:cxn>
              <a:cxn ang="0">
                <a:pos x="0" y="139700"/>
              </a:cxn>
            </a:cxnLst>
            <a:rect l="0" t="0" r="r" b="b"/>
            <a:pathLst>
              <a:path w="935354" h="838200">
                <a:moveTo>
                  <a:pt x="0" y="139700"/>
                </a:moveTo>
                <a:lnTo>
                  <a:pt x="7116" y="95520"/>
                </a:lnTo>
                <a:lnTo>
                  <a:pt x="26936" y="57168"/>
                </a:lnTo>
                <a:lnTo>
                  <a:pt x="57168" y="26936"/>
                </a:lnTo>
                <a:lnTo>
                  <a:pt x="95520" y="7116"/>
                </a:lnTo>
                <a:lnTo>
                  <a:pt x="139700" y="0"/>
                </a:lnTo>
                <a:lnTo>
                  <a:pt x="795274" y="0"/>
                </a:lnTo>
                <a:lnTo>
                  <a:pt x="839453" y="7116"/>
                </a:lnTo>
                <a:lnTo>
                  <a:pt x="877805" y="26936"/>
                </a:lnTo>
                <a:lnTo>
                  <a:pt x="908037" y="57168"/>
                </a:lnTo>
                <a:lnTo>
                  <a:pt x="927857" y="95520"/>
                </a:lnTo>
                <a:lnTo>
                  <a:pt x="934974" y="139700"/>
                </a:lnTo>
                <a:lnTo>
                  <a:pt x="934974" y="698487"/>
                </a:lnTo>
                <a:lnTo>
                  <a:pt x="927857" y="742648"/>
                </a:lnTo>
                <a:lnTo>
                  <a:pt x="908037" y="781001"/>
                </a:lnTo>
                <a:lnTo>
                  <a:pt x="877805" y="811244"/>
                </a:lnTo>
                <a:lnTo>
                  <a:pt x="839453" y="831077"/>
                </a:lnTo>
                <a:lnTo>
                  <a:pt x="795274" y="838200"/>
                </a:lnTo>
                <a:lnTo>
                  <a:pt x="139700" y="838200"/>
                </a:lnTo>
                <a:lnTo>
                  <a:pt x="95520" y="831077"/>
                </a:lnTo>
                <a:lnTo>
                  <a:pt x="57168" y="811244"/>
                </a:lnTo>
                <a:lnTo>
                  <a:pt x="26936" y="781001"/>
                </a:lnTo>
                <a:lnTo>
                  <a:pt x="7116" y="742648"/>
                </a:lnTo>
                <a:lnTo>
                  <a:pt x="0" y="698487"/>
                </a:lnTo>
                <a:lnTo>
                  <a:pt x="0" y="139700"/>
                </a:lnTo>
                <a:close/>
              </a:path>
            </a:pathLst>
          </a:custGeom>
          <a:noFill/>
          <a:ln w="25400">
            <a:solidFill>
              <a:srgbClr val="77923B"/>
            </a:solidFill>
            <a:round/>
            <a:headEnd/>
            <a:tailEnd/>
          </a:ln>
        </p:spPr>
        <p:txBody>
          <a:bodyPr lIns="0" tIns="0" rIns="0" bIns="0"/>
          <a:lstStyle/>
          <a:p>
            <a:endParaRPr lang="en-US"/>
          </a:p>
        </p:txBody>
      </p:sp>
      <p:sp>
        <p:nvSpPr>
          <p:cNvPr id="18" name="object 18"/>
          <p:cNvSpPr txBox="1"/>
          <p:nvPr/>
        </p:nvSpPr>
        <p:spPr>
          <a:xfrm>
            <a:off x="5035550" y="3325813"/>
            <a:ext cx="574675" cy="554037"/>
          </a:xfrm>
          <a:prstGeom prst="rect">
            <a:avLst/>
          </a:prstGeom>
        </p:spPr>
        <p:txBody>
          <a:bodyPr lIns="0" tIns="0" rIns="0" bIns="0">
            <a:spAutoFit/>
          </a:bodyPr>
          <a:lstStyle/>
          <a:p>
            <a:pPr algn="ctr"/>
            <a:r>
              <a:rPr lang="es-ES" sz="2400" b="1">
                <a:solidFill>
                  <a:srgbClr val="5C5C5C"/>
                </a:solidFill>
                <a:cs typeface="Arial" charset="0"/>
              </a:rPr>
              <a:t>23</a:t>
            </a:r>
            <a:endParaRPr lang="en-US" sz="2400">
              <a:cs typeface="Arial" charset="0"/>
            </a:endParaRPr>
          </a:p>
          <a:p>
            <a:pPr algn="ctr">
              <a:spcBef>
                <a:spcPts val="25"/>
              </a:spcBef>
            </a:pPr>
            <a:r>
              <a:rPr lang="es-ES" sz="1200">
                <a:solidFill>
                  <a:srgbClr val="7E7E7E"/>
                </a:solidFill>
                <a:cs typeface="Arial" charset="0"/>
              </a:rPr>
              <a:t>In  </a:t>
            </a:r>
            <a:r>
              <a:rPr lang="en-GB" sz="1200">
                <a:solidFill>
                  <a:srgbClr val="7E7E7E"/>
                </a:solidFill>
                <a:cs typeface="Arial" charset="0"/>
              </a:rPr>
              <a:t>Units</a:t>
            </a:r>
            <a:endParaRPr lang="en-GB" sz="1200">
              <a:cs typeface="Arial" charset="0"/>
            </a:endParaRPr>
          </a:p>
        </p:txBody>
      </p:sp>
      <p:sp>
        <p:nvSpPr>
          <p:cNvPr id="27664" name="object 19"/>
          <p:cNvSpPr>
            <a:spLocks/>
          </p:cNvSpPr>
          <p:nvPr/>
        </p:nvSpPr>
        <p:spPr bwMode="auto">
          <a:xfrm>
            <a:off x="4856163" y="2341563"/>
            <a:ext cx="935037" cy="836612"/>
          </a:xfrm>
          <a:custGeom>
            <a:avLst/>
            <a:gdLst/>
            <a:ahLst/>
            <a:cxnLst>
              <a:cxn ang="0">
                <a:pos x="795527" y="0"/>
              </a:cxn>
              <a:cxn ang="0">
                <a:pos x="139446" y="0"/>
              </a:cxn>
              <a:cxn ang="0">
                <a:pos x="95341" y="7114"/>
              </a:cxn>
              <a:cxn ang="0">
                <a:pos x="57058" y="26919"/>
              </a:cxn>
              <a:cxn ang="0">
                <a:pos x="26883" y="57113"/>
              </a:cxn>
              <a:cxn ang="0">
                <a:pos x="7101" y="95390"/>
              </a:cxn>
              <a:cxn ang="0">
                <a:pos x="0" y="139445"/>
              </a:cxn>
              <a:cxn ang="0">
                <a:pos x="0" y="697229"/>
              </a:cxn>
              <a:cxn ang="0">
                <a:pos x="7101" y="741285"/>
              </a:cxn>
              <a:cxn ang="0">
                <a:pos x="26883" y="779562"/>
              </a:cxn>
              <a:cxn ang="0">
                <a:pos x="57058" y="809756"/>
              </a:cxn>
              <a:cxn ang="0">
                <a:pos x="95341" y="829561"/>
              </a:cxn>
              <a:cxn ang="0">
                <a:pos x="139446" y="836676"/>
              </a:cxn>
              <a:cxn ang="0">
                <a:pos x="795527" y="836676"/>
              </a:cxn>
              <a:cxn ang="0">
                <a:pos x="839632" y="829561"/>
              </a:cxn>
              <a:cxn ang="0">
                <a:pos x="877915" y="809756"/>
              </a:cxn>
              <a:cxn ang="0">
                <a:pos x="908090" y="779562"/>
              </a:cxn>
              <a:cxn ang="0">
                <a:pos x="927872" y="741285"/>
              </a:cxn>
              <a:cxn ang="0">
                <a:pos x="934974" y="697229"/>
              </a:cxn>
              <a:cxn ang="0">
                <a:pos x="934974" y="139445"/>
              </a:cxn>
              <a:cxn ang="0">
                <a:pos x="927872" y="95390"/>
              </a:cxn>
              <a:cxn ang="0">
                <a:pos x="908090" y="57113"/>
              </a:cxn>
              <a:cxn ang="0">
                <a:pos x="877915" y="26919"/>
              </a:cxn>
              <a:cxn ang="0">
                <a:pos x="839632" y="7114"/>
              </a:cxn>
              <a:cxn ang="0">
                <a:pos x="795527" y="0"/>
              </a:cxn>
            </a:cxnLst>
            <a:rect l="0" t="0" r="r" b="b"/>
            <a:pathLst>
              <a:path w="935354" h="836929">
                <a:moveTo>
                  <a:pt x="795527" y="0"/>
                </a:moveTo>
                <a:lnTo>
                  <a:pt x="139446" y="0"/>
                </a:lnTo>
                <a:lnTo>
                  <a:pt x="95341" y="7114"/>
                </a:lnTo>
                <a:lnTo>
                  <a:pt x="57058" y="26919"/>
                </a:lnTo>
                <a:lnTo>
                  <a:pt x="26883" y="57113"/>
                </a:lnTo>
                <a:lnTo>
                  <a:pt x="7101" y="95390"/>
                </a:lnTo>
                <a:lnTo>
                  <a:pt x="0" y="139445"/>
                </a:lnTo>
                <a:lnTo>
                  <a:pt x="0" y="697229"/>
                </a:lnTo>
                <a:lnTo>
                  <a:pt x="7101" y="741285"/>
                </a:lnTo>
                <a:lnTo>
                  <a:pt x="26883" y="779562"/>
                </a:lnTo>
                <a:lnTo>
                  <a:pt x="57058" y="809756"/>
                </a:lnTo>
                <a:lnTo>
                  <a:pt x="95341" y="829561"/>
                </a:lnTo>
                <a:lnTo>
                  <a:pt x="139446" y="836676"/>
                </a:lnTo>
                <a:lnTo>
                  <a:pt x="795527" y="836676"/>
                </a:lnTo>
                <a:lnTo>
                  <a:pt x="839632" y="829561"/>
                </a:lnTo>
                <a:lnTo>
                  <a:pt x="877915" y="809756"/>
                </a:lnTo>
                <a:lnTo>
                  <a:pt x="908090" y="779562"/>
                </a:lnTo>
                <a:lnTo>
                  <a:pt x="927872" y="741285"/>
                </a:lnTo>
                <a:lnTo>
                  <a:pt x="934974" y="697229"/>
                </a:lnTo>
                <a:lnTo>
                  <a:pt x="934974" y="139445"/>
                </a:lnTo>
                <a:lnTo>
                  <a:pt x="927872" y="95390"/>
                </a:lnTo>
                <a:lnTo>
                  <a:pt x="908090" y="57113"/>
                </a:lnTo>
                <a:lnTo>
                  <a:pt x="877915" y="26919"/>
                </a:lnTo>
                <a:lnTo>
                  <a:pt x="839632" y="7114"/>
                </a:lnTo>
                <a:lnTo>
                  <a:pt x="795527" y="0"/>
                </a:lnTo>
                <a:close/>
              </a:path>
            </a:pathLst>
          </a:custGeom>
          <a:solidFill>
            <a:srgbClr val="FFFFFF"/>
          </a:solidFill>
          <a:ln w="9525">
            <a:noFill/>
            <a:round/>
            <a:headEnd/>
            <a:tailEnd/>
          </a:ln>
        </p:spPr>
        <p:txBody>
          <a:bodyPr lIns="0" tIns="0" rIns="0" bIns="0"/>
          <a:lstStyle/>
          <a:p>
            <a:endParaRPr lang="en-US"/>
          </a:p>
        </p:txBody>
      </p:sp>
      <p:sp>
        <p:nvSpPr>
          <p:cNvPr id="27665" name="object 20"/>
          <p:cNvSpPr>
            <a:spLocks/>
          </p:cNvSpPr>
          <p:nvPr/>
        </p:nvSpPr>
        <p:spPr bwMode="auto">
          <a:xfrm>
            <a:off x="4824413" y="2270125"/>
            <a:ext cx="936625" cy="838200"/>
          </a:xfrm>
          <a:custGeom>
            <a:avLst/>
            <a:gdLst/>
            <a:ahLst/>
            <a:cxnLst>
              <a:cxn ang="0">
                <a:pos x="0" y="139445"/>
              </a:cxn>
              <a:cxn ang="0">
                <a:pos x="7101" y="95390"/>
              </a:cxn>
              <a:cxn ang="0">
                <a:pos x="26883" y="57113"/>
              </a:cxn>
              <a:cxn ang="0">
                <a:pos x="57058" y="26919"/>
              </a:cxn>
              <a:cxn ang="0">
                <a:pos x="95341" y="7114"/>
              </a:cxn>
              <a:cxn ang="0">
                <a:pos x="139446" y="0"/>
              </a:cxn>
              <a:cxn ang="0">
                <a:pos x="795527" y="0"/>
              </a:cxn>
              <a:cxn ang="0">
                <a:pos x="839632" y="7114"/>
              </a:cxn>
              <a:cxn ang="0">
                <a:pos x="877915" y="26919"/>
              </a:cxn>
              <a:cxn ang="0">
                <a:pos x="908090" y="57113"/>
              </a:cxn>
              <a:cxn ang="0">
                <a:pos x="927872" y="95390"/>
              </a:cxn>
              <a:cxn ang="0">
                <a:pos x="934974" y="139445"/>
              </a:cxn>
              <a:cxn ang="0">
                <a:pos x="934974" y="697229"/>
              </a:cxn>
              <a:cxn ang="0">
                <a:pos x="927872" y="741285"/>
              </a:cxn>
              <a:cxn ang="0">
                <a:pos x="908090" y="779562"/>
              </a:cxn>
              <a:cxn ang="0">
                <a:pos x="877915" y="809756"/>
              </a:cxn>
              <a:cxn ang="0">
                <a:pos x="839632" y="829561"/>
              </a:cxn>
              <a:cxn ang="0">
                <a:pos x="795527" y="836676"/>
              </a:cxn>
              <a:cxn ang="0">
                <a:pos x="139446" y="836676"/>
              </a:cxn>
              <a:cxn ang="0">
                <a:pos x="95341" y="829561"/>
              </a:cxn>
              <a:cxn ang="0">
                <a:pos x="57058" y="809756"/>
              </a:cxn>
              <a:cxn ang="0">
                <a:pos x="26883" y="779562"/>
              </a:cxn>
              <a:cxn ang="0">
                <a:pos x="7101" y="741285"/>
              </a:cxn>
              <a:cxn ang="0">
                <a:pos x="0" y="697229"/>
              </a:cxn>
              <a:cxn ang="0">
                <a:pos x="0" y="139445"/>
              </a:cxn>
            </a:cxnLst>
            <a:rect l="0" t="0" r="r" b="b"/>
            <a:pathLst>
              <a:path w="935354" h="836929">
                <a:moveTo>
                  <a:pt x="0" y="139445"/>
                </a:moveTo>
                <a:lnTo>
                  <a:pt x="7101" y="95390"/>
                </a:lnTo>
                <a:lnTo>
                  <a:pt x="26883" y="57113"/>
                </a:lnTo>
                <a:lnTo>
                  <a:pt x="57058" y="26919"/>
                </a:lnTo>
                <a:lnTo>
                  <a:pt x="95341" y="7114"/>
                </a:lnTo>
                <a:lnTo>
                  <a:pt x="139446" y="0"/>
                </a:lnTo>
                <a:lnTo>
                  <a:pt x="795527" y="0"/>
                </a:lnTo>
                <a:lnTo>
                  <a:pt x="839632" y="7114"/>
                </a:lnTo>
                <a:lnTo>
                  <a:pt x="877915" y="26919"/>
                </a:lnTo>
                <a:lnTo>
                  <a:pt x="908090" y="57113"/>
                </a:lnTo>
                <a:lnTo>
                  <a:pt x="927872" y="95390"/>
                </a:lnTo>
                <a:lnTo>
                  <a:pt x="934974" y="139445"/>
                </a:lnTo>
                <a:lnTo>
                  <a:pt x="934974" y="697229"/>
                </a:lnTo>
                <a:lnTo>
                  <a:pt x="927872" y="741285"/>
                </a:lnTo>
                <a:lnTo>
                  <a:pt x="908090" y="779562"/>
                </a:lnTo>
                <a:lnTo>
                  <a:pt x="877915" y="809756"/>
                </a:lnTo>
                <a:lnTo>
                  <a:pt x="839632" y="829561"/>
                </a:lnTo>
                <a:lnTo>
                  <a:pt x="795527" y="836676"/>
                </a:lnTo>
                <a:lnTo>
                  <a:pt x="139446" y="836676"/>
                </a:lnTo>
                <a:lnTo>
                  <a:pt x="95341" y="829561"/>
                </a:lnTo>
                <a:lnTo>
                  <a:pt x="57058" y="809756"/>
                </a:lnTo>
                <a:lnTo>
                  <a:pt x="26883" y="779562"/>
                </a:lnTo>
                <a:lnTo>
                  <a:pt x="7101" y="741285"/>
                </a:lnTo>
                <a:lnTo>
                  <a:pt x="0" y="697229"/>
                </a:lnTo>
                <a:lnTo>
                  <a:pt x="0" y="139445"/>
                </a:lnTo>
                <a:close/>
              </a:path>
            </a:pathLst>
          </a:custGeom>
          <a:noFill/>
          <a:ln w="25400">
            <a:solidFill>
              <a:srgbClr val="77923B"/>
            </a:solidFill>
            <a:round/>
            <a:headEnd/>
            <a:tailEnd/>
          </a:ln>
        </p:spPr>
        <p:txBody>
          <a:bodyPr lIns="0" tIns="0" rIns="0" bIns="0"/>
          <a:lstStyle/>
          <a:p>
            <a:endParaRPr lang="en-US"/>
          </a:p>
        </p:txBody>
      </p:sp>
      <p:sp>
        <p:nvSpPr>
          <p:cNvPr id="21" name="object 21"/>
          <p:cNvSpPr txBox="1"/>
          <p:nvPr/>
        </p:nvSpPr>
        <p:spPr>
          <a:xfrm>
            <a:off x="5011738" y="2389188"/>
            <a:ext cx="623887" cy="554037"/>
          </a:xfrm>
          <a:prstGeom prst="rect">
            <a:avLst/>
          </a:prstGeom>
        </p:spPr>
        <p:txBody>
          <a:bodyPr lIns="0" tIns="0" rIns="0" bIns="0">
            <a:spAutoFit/>
          </a:bodyPr>
          <a:lstStyle/>
          <a:p>
            <a:pPr algn="ctr" fontAlgn="auto">
              <a:spcBef>
                <a:spcPts val="0"/>
              </a:spcBef>
              <a:spcAft>
                <a:spcPts val="0"/>
              </a:spcAft>
              <a:defRPr/>
            </a:pPr>
            <a:r>
              <a:rPr lang="es-ES" sz="2400" b="1" spc="-250" dirty="0">
                <a:solidFill>
                  <a:srgbClr val="5C5C5C"/>
                </a:solidFill>
                <a:latin typeface="Arial"/>
                <a:cs typeface="Arial"/>
              </a:rPr>
              <a:t>45</a:t>
            </a:r>
            <a:endParaRPr sz="2400" dirty="0">
              <a:latin typeface="Arial"/>
              <a:cs typeface="Arial"/>
            </a:endParaRPr>
          </a:p>
          <a:p>
            <a:pPr algn="ctr" fontAlgn="auto">
              <a:spcBef>
                <a:spcPts val="25"/>
              </a:spcBef>
              <a:spcAft>
                <a:spcPts val="0"/>
              </a:spcAft>
              <a:defRPr/>
            </a:pPr>
            <a:r>
              <a:rPr lang="es-ES" sz="1200" spc="-120" dirty="0">
                <a:solidFill>
                  <a:srgbClr val="7E7E7E"/>
                </a:solidFill>
                <a:latin typeface="Arial"/>
                <a:cs typeface="Arial"/>
              </a:rPr>
              <a:t>In </a:t>
            </a:r>
            <a:r>
              <a:rPr lang="en-GB" sz="1200" spc="-120" dirty="0">
                <a:solidFill>
                  <a:srgbClr val="7E7E7E"/>
                </a:solidFill>
                <a:latin typeface="Arial"/>
                <a:cs typeface="Arial"/>
              </a:rPr>
              <a:t>offices</a:t>
            </a:r>
            <a:endParaRPr lang="en-GB" sz="1200" dirty="0">
              <a:latin typeface="Arial"/>
              <a:cs typeface="Arial"/>
            </a:endParaRPr>
          </a:p>
        </p:txBody>
      </p:sp>
      <p:sp>
        <p:nvSpPr>
          <p:cNvPr id="27667" name="object 22"/>
          <p:cNvSpPr>
            <a:spLocks/>
          </p:cNvSpPr>
          <p:nvPr/>
        </p:nvSpPr>
        <p:spPr bwMode="auto">
          <a:xfrm>
            <a:off x="3848100" y="1887538"/>
            <a:ext cx="1112838" cy="1114425"/>
          </a:xfrm>
          <a:custGeom>
            <a:avLst/>
            <a:gdLst/>
            <a:ahLst/>
            <a:cxnLst>
              <a:cxn ang="0">
                <a:pos x="508623" y="2043"/>
              </a:cxn>
              <a:cxn ang="0">
                <a:pos x="416152" y="17893"/>
              </a:cxn>
              <a:cxn ang="0">
                <a:pos x="329547" y="48312"/>
              </a:cxn>
              <a:cxn ang="0">
                <a:pos x="250147" y="91964"/>
              </a:cxn>
              <a:cxn ang="0">
                <a:pos x="179290" y="147510"/>
              </a:cxn>
              <a:cxn ang="0">
                <a:pos x="118315" y="213616"/>
              </a:cxn>
              <a:cxn ang="0">
                <a:pos x="68560" y="288944"/>
              </a:cxn>
              <a:cxn ang="0">
                <a:pos x="31363" y="372158"/>
              </a:cxn>
              <a:cxn ang="0">
                <a:pos x="8063" y="461920"/>
              </a:cxn>
              <a:cxn ang="0">
                <a:pos x="0" y="556894"/>
              </a:cxn>
              <a:cxn ang="0">
                <a:pos x="8063" y="651869"/>
              </a:cxn>
              <a:cxn ang="0">
                <a:pos x="31363" y="741631"/>
              </a:cxn>
              <a:cxn ang="0">
                <a:pos x="68560" y="824845"/>
              </a:cxn>
              <a:cxn ang="0">
                <a:pos x="118315" y="900173"/>
              </a:cxn>
              <a:cxn ang="0">
                <a:pos x="179290" y="966279"/>
              </a:cxn>
              <a:cxn ang="0">
                <a:pos x="250147" y="1021825"/>
              </a:cxn>
              <a:cxn ang="0">
                <a:pos x="329547" y="1065477"/>
              </a:cxn>
              <a:cxn ang="0">
                <a:pos x="416152" y="1095896"/>
              </a:cxn>
              <a:cxn ang="0">
                <a:pos x="508623" y="1111746"/>
              </a:cxn>
              <a:cxn ang="0">
                <a:pos x="604676" y="1111746"/>
              </a:cxn>
              <a:cxn ang="0">
                <a:pos x="697172" y="1095896"/>
              </a:cxn>
              <a:cxn ang="0">
                <a:pos x="783788" y="1065477"/>
              </a:cxn>
              <a:cxn ang="0">
                <a:pos x="863190" y="1021825"/>
              </a:cxn>
              <a:cxn ang="0">
                <a:pos x="934041" y="966279"/>
              </a:cxn>
              <a:cxn ang="0">
                <a:pos x="995005" y="900173"/>
              </a:cxn>
              <a:cxn ang="0">
                <a:pos x="1044747" y="824845"/>
              </a:cxn>
              <a:cxn ang="0">
                <a:pos x="1081931" y="741631"/>
              </a:cxn>
              <a:cxn ang="0">
                <a:pos x="1105221" y="651869"/>
              </a:cxn>
              <a:cxn ang="0">
                <a:pos x="1113282" y="556894"/>
              </a:cxn>
              <a:cxn ang="0">
                <a:pos x="1105221" y="461920"/>
              </a:cxn>
              <a:cxn ang="0">
                <a:pos x="1081931" y="372158"/>
              </a:cxn>
              <a:cxn ang="0">
                <a:pos x="1044747" y="288944"/>
              </a:cxn>
              <a:cxn ang="0">
                <a:pos x="995005" y="213616"/>
              </a:cxn>
              <a:cxn ang="0">
                <a:pos x="934041" y="147510"/>
              </a:cxn>
              <a:cxn ang="0">
                <a:pos x="863190" y="91964"/>
              </a:cxn>
              <a:cxn ang="0">
                <a:pos x="783788" y="48312"/>
              </a:cxn>
              <a:cxn ang="0">
                <a:pos x="697172" y="17893"/>
              </a:cxn>
              <a:cxn ang="0">
                <a:pos x="604676" y="2043"/>
              </a:cxn>
            </a:cxnLst>
            <a:rect l="0" t="0" r="r" b="b"/>
            <a:pathLst>
              <a:path w="1113789" h="1113789">
                <a:moveTo>
                  <a:pt x="556641" y="0"/>
                </a:moveTo>
                <a:lnTo>
                  <a:pt x="508623" y="2043"/>
                </a:lnTo>
                <a:lnTo>
                  <a:pt x="461738" y="8064"/>
                </a:lnTo>
                <a:lnTo>
                  <a:pt x="416152" y="17893"/>
                </a:lnTo>
                <a:lnTo>
                  <a:pt x="372033" y="31365"/>
                </a:lnTo>
                <a:lnTo>
                  <a:pt x="329547" y="48312"/>
                </a:lnTo>
                <a:lnTo>
                  <a:pt x="288863" y="68568"/>
                </a:lnTo>
                <a:lnTo>
                  <a:pt x="250147" y="91964"/>
                </a:lnTo>
                <a:lnTo>
                  <a:pt x="213567" y="118334"/>
                </a:lnTo>
                <a:lnTo>
                  <a:pt x="179290" y="147510"/>
                </a:lnTo>
                <a:lnTo>
                  <a:pt x="147483" y="179327"/>
                </a:lnTo>
                <a:lnTo>
                  <a:pt x="118315" y="213616"/>
                </a:lnTo>
                <a:lnTo>
                  <a:pt x="91951" y="250211"/>
                </a:lnTo>
                <a:lnTo>
                  <a:pt x="68560" y="288944"/>
                </a:lnTo>
                <a:lnTo>
                  <a:pt x="48308" y="329649"/>
                </a:lnTo>
                <a:lnTo>
                  <a:pt x="31363" y="372158"/>
                </a:lnTo>
                <a:lnTo>
                  <a:pt x="17892" y="416304"/>
                </a:lnTo>
                <a:lnTo>
                  <a:pt x="8063" y="461920"/>
                </a:lnTo>
                <a:lnTo>
                  <a:pt x="2043" y="508839"/>
                </a:lnTo>
                <a:lnTo>
                  <a:pt x="0" y="556894"/>
                </a:lnTo>
                <a:lnTo>
                  <a:pt x="2043" y="604950"/>
                </a:lnTo>
                <a:lnTo>
                  <a:pt x="8063" y="651869"/>
                </a:lnTo>
                <a:lnTo>
                  <a:pt x="17892" y="697485"/>
                </a:lnTo>
                <a:lnTo>
                  <a:pt x="31363" y="741631"/>
                </a:lnTo>
                <a:lnTo>
                  <a:pt x="48308" y="784140"/>
                </a:lnTo>
                <a:lnTo>
                  <a:pt x="68560" y="824845"/>
                </a:lnTo>
                <a:lnTo>
                  <a:pt x="91951" y="863578"/>
                </a:lnTo>
                <a:lnTo>
                  <a:pt x="118315" y="900173"/>
                </a:lnTo>
                <a:lnTo>
                  <a:pt x="147483" y="934462"/>
                </a:lnTo>
                <a:lnTo>
                  <a:pt x="179290" y="966279"/>
                </a:lnTo>
                <a:lnTo>
                  <a:pt x="213567" y="995455"/>
                </a:lnTo>
                <a:lnTo>
                  <a:pt x="250147" y="1021825"/>
                </a:lnTo>
                <a:lnTo>
                  <a:pt x="288863" y="1045221"/>
                </a:lnTo>
                <a:lnTo>
                  <a:pt x="329547" y="1065477"/>
                </a:lnTo>
                <a:lnTo>
                  <a:pt x="372033" y="1082424"/>
                </a:lnTo>
                <a:lnTo>
                  <a:pt x="416152" y="1095896"/>
                </a:lnTo>
                <a:lnTo>
                  <a:pt x="461738" y="1105725"/>
                </a:lnTo>
                <a:lnTo>
                  <a:pt x="508623" y="1111746"/>
                </a:lnTo>
                <a:lnTo>
                  <a:pt x="556641" y="1113789"/>
                </a:lnTo>
                <a:lnTo>
                  <a:pt x="604676" y="1111746"/>
                </a:lnTo>
                <a:lnTo>
                  <a:pt x="651575" y="1105725"/>
                </a:lnTo>
                <a:lnTo>
                  <a:pt x="697172" y="1095896"/>
                </a:lnTo>
                <a:lnTo>
                  <a:pt x="741298" y="1082424"/>
                </a:lnTo>
                <a:lnTo>
                  <a:pt x="783788" y="1065477"/>
                </a:lnTo>
                <a:lnTo>
                  <a:pt x="824474" y="1045221"/>
                </a:lnTo>
                <a:lnTo>
                  <a:pt x="863190" y="1021825"/>
                </a:lnTo>
                <a:lnTo>
                  <a:pt x="899768" y="995455"/>
                </a:lnTo>
                <a:lnTo>
                  <a:pt x="934041" y="966279"/>
                </a:lnTo>
                <a:lnTo>
                  <a:pt x="965842" y="934462"/>
                </a:lnTo>
                <a:lnTo>
                  <a:pt x="995005" y="900173"/>
                </a:lnTo>
                <a:lnTo>
                  <a:pt x="1021363" y="863578"/>
                </a:lnTo>
                <a:lnTo>
                  <a:pt x="1044747" y="824845"/>
                </a:lnTo>
                <a:lnTo>
                  <a:pt x="1064993" y="784140"/>
                </a:lnTo>
                <a:lnTo>
                  <a:pt x="1081931" y="741631"/>
                </a:lnTo>
                <a:lnTo>
                  <a:pt x="1095397" y="697485"/>
                </a:lnTo>
                <a:lnTo>
                  <a:pt x="1105221" y="651869"/>
                </a:lnTo>
                <a:lnTo>
                  <a:pt x="1111239" y="604950"/>
                </a:lnTo>
                <a:lnTo>
                  <a:pt x="1113282" y="556894"/>
                </a:lnTo>
                <a:lnTo>
                  <a:pt x="1111239" y="508839"/>
                </a:lnTo>
                <a:lnTo>
                  <a:pt x="1105221" y="461920"/>
                </a:lnTo>
                <a:lnTo>
                  <a:pt x="1095397" y="416304"/>
                </a:lnTo>
                <a:lnTo>
                  <a:pt x="1081931" y="372158"/>
                </a:lnTo>
                <a:lnTo>
                  <a:pt x="1064993" y="329649"/>
                </a:lnTo>
                <a:lnTo>
                  <a:pt x="1044747" y="288944"/>
                </a:lnTo>
                <a:lnTo>
                  <a:pt x="1021363" y="250211"/>
                </a:lnTo>
                <a:lnTo>
                  <a:pt x="995005" y="213616"/>
                </a:lnTo>
                <a:lnTo>
                  <a:pt x="965842" y="179327"/>
                </a:lnTo>
                <a:lnTo>
                  <a:pt x="934041" y="147510"/>
                </a:lnTo>
                <a:lnTo>
                  <a:pt x="899768" y="118334"/>
                </a:lnTo>
                <a:lnTo>
                  <a:pt x="863190" y="91964"/>
                </a:lnTo>
                <a:lnTo>
                  <a:pt x="824474" y="68568"/>
                </a:lnTo>
                <a:lnTo>
                  <a:pt x="783788" y="48312"/>
                </a:lnTo>
                <a:lnTo>
                  <a:pt x="741298" y="31365"/>
                </a:lnTo>
                <a:lnTo>
                  <a:pt x="697172" y="17893"/>
                </a:lnTo>
                <a:lnTo>
                  <a:pt x="651575" y="8064"/>
                </a:lnTo>
                <a:lnTo>
                  <a:pt x="604676" y="2043"/>
                </a:lnTo>
                <a:lnTo>
                  <a:pt x="556641" y="0"/>
                </a:lnTo>
                <a:close/>
              </a:path>
            </a:pathLst>
          </a:custGeom>
          <a:solidFill>
            <a:srgbClr val="A2BD42"/>
          </a:solidFill>
          <a:ln w="9525">
            <a:noFill/>
            <a:round/>
            <a:headEnd/>
            <a:tailEnd/>
          </a:ln>
        </p:spPr>
        <p:txBody>
          <a:bodyPr lIns="0" tIns="0" rIns="0" bIns="0"/>
          <a:lstStyle/>
          <a:p>
            <a:endParaRPr lang="en-US"/>
          </a:p>
        </p:txBody>
      </p:sp>
      <p:sp>
        <p:nvSpPr>
          <p:cNvPr id="27668" name="object 23"/>
          <p:cNvSpPr>
            <a:spLocks/>
          </p:cNvSpPr>
          <p:nvPr/>
        </p:nvSpPr>
        <p:spPr bwMode="auto">
          <a:xfrm>
            <a:off x="3848100" y="1882775"/>
            <a:ext cx="1112838" cy="1114425"/>
          </a:xfrm>
          <a:custGeom>
            <a:avLst/>
            <a:gdLst/>
            <a:ahLst/>
            <a:cxnLst>
              <a:cxn ang="0">
                <a:pos x="2043" y="508839"/>
              </a:cxn>
              <a:cxn ang="0">
                <a:pos x="17892" y="416304"/>
              </a:cxn>
              <a:cxn ang="0">
                <a:pos x="48308" y="329649"/>
              </a:cxn>
              <a:cxn ang="0">
                <a:pos x="91951" y="250211"/>
              </a:cxn>
              <a:cxn ang="0">
                <a:pos x="147483" y="179327"/>
              </a:cxn>
              <a:cxn ang="0">
                <a:pos x="213567" y="118334"/>
              </a:cxn>
              <a:cxn ang="0">
                <a:pos x="288863" y="68568"/>
              </a:cxn>
              <a:cxn ang="0">
                <a:pos x="372033" y="31365"/>
              </a:cxn>
              <a:cxn ang="0">
                <a:pos x="461738" y="8064"/>
              </a:cxn>
              <a:cxn ang="0">
                <a:pos x="556641" y="0"/>
              </a:cxn>
              <a:cxn ang="0">
                <a:pos x="651575" y="8064"/>
              </a:cxn>
              <a:cxn ang="0">
                <a:pos x="741298" y="31365"/>
              </a:cxn>
              <a:cxn ang="0">
                <a:pos x="824474" y="68568"/>
              </a:cxn>
              <a:cxn ang="0">
                <a:pos x="899768" y="118334"/>
              </a:cxn>
              <a:cxn ang="0">
                <a:pos x="965842" y="179327"/>
              </a:cxn>
              <a:cxn ang="0">
                <a:pos x="1021363" y="250211"/>
              </a:cxn>
              <a:cxn ang="0">
                <a:pos x="1064993" y="329649"/>
              </a:cxn>
              <a:cxn ang="0">
                <a:pos x="1095397" y="416304"/>
              </a:cxn>
              <a:cxn ang="0">
                <a:pos x="1111239" y="508839"/>
              </a:cxn>
              <a:cxn ang="0">
                <a:pos x="1111239" y="604950"/>
              </a:cxn>
              <a:cxn ang="0">
                <a:pos x="1095397" y="697485"/>
              </a:cxn>
              <a:cxn ang="0">
                <a:pos x="1064993" y="784140"/>
              </a:cxn>
              <a:cxn ang="0">
                <a:pos x="1021363" y="863578"/>
              </a:cxn>
              <a:cxn ang="0">
                <a:pos x="965842" y="934462"/>
              </a:cxn>
              <a:cxn ang="0">
                <a:pos x="899768" y="995455"/>
              </a:cxn>
              <a:cxn ang="0">
                <a:pos x="824474" y="1045221"/>
              </a:cxn>
              <a:cxn ang="0">
                <a:pos x="741298" y="1082424"/>
              </a:cxn>
              <a:cxn ang="0">
                <a:pos x="651575" y="1105725"/>
              </a:cxn>
              <a:cxn ang="0">
                <a:pos x="556641" y="1113789"/>
              </a:cxn>
              <a:cxn ang="0">
                <a:pos x="461738" y="1105725"/>
              </a:cxn>
              <a:cxn ang="0">
                <a:pos x="372033" y="1082424"/>
              </a:cxn>
              <a:cxn ang="0">
                <a:pos x="288863" y="1045221"/>
              </a:cxn>
              <a:cxn ang="0">
                <a:pos x="213567" y="995455"/>
              </a:cxn>
              <a:cxn ang="0">
                <a:pos x="147483" y="934462"/>
              </a:cxn>
              <a:cxn ang="0">
                <a:pos x="91951" y="863578"/>
              </a:cxn>
              <a:cxn ang="0">
                <a:pos x="48308" y="784140"/>
              </a:cxn>
              <a:cxn ang="0">
                <a:pos x="17892" y="697485"/>
              </a:cxn>
              <a:cxn ang="0">
                <a:pos x="2043" y="604950"/>
              </a:cxn>
            </a:cxnLst>
            <a:rect l="0" t="0" r="r" b="b"/>
            <a:pathLst>
              <a:path w="1113789" h="1113789">
                <a:moveTo>
                  <a:pt x="0" y="556894"/>
                </a:moveTo>
                <a:lnTo>
                  <a:pt x="2043" y="508839"/>
                </a:lnTo>
                <a:lnTo>
                  <a:pt x="8063" y="461920"/>
                </a:lnTo>
                <a:lnTo>
                  <a:pt x="17892" y="416304"/>
                </a:lnTo>
                <a:lnTo>
                  <a:pt x="31363" y="372158"/>
                </a:lnTo>
                <a:lnTo>
                  <a:pt x="48308" y="329649"/>
                </a:lnTo>
                <a:lnTo>
                  <a:pt x="68560" y="288944"/>
                </a:lnTo>
                <a:lnTo>
                  <a:pt x="91951" y="250211"/>
                </a:lnTo>
                <a:lnTo>
                  <a:pt x="118315" y="213616"/>
                </a:lnTo>
                <a:lnTo>
                  <a:pt x="147483" y="179327"/>
                </a:lnTo>
                <a:lnTo>
                  <a:pt x="179290" y="147510"/>
                </a:lnTo>
                <a:lnTo>
                  <a:pt x="213567" y="118334"/>
                </a:lnTo>
                <a:lnTo>
                  <a:pt x="250147" y="91964"/>
                </a:lnTo>
                <a:lnTo>
                  <a:pt x="288863" y="68568"/>
                </a:lnTo>
                <a:lnTo>
                  <a:pt x="329547" y="48312"/>
                </a:lnTo>
                <a:lnTo>
                  <a:pt x="372033" y="31365"/>
                </a:lnTo>
                <a:lnTo>
                  <a:pt x="416152" y="17893"/>
                </a:lnTo>
                <a:lnTo>
                  <a:pt x="461738" y="8064"/>
                </a:lnTo>
                <a:lnTo>
                  <a:pt x="508623" y="2043"/>
                </a:lnTo>
                <a:lnTo>
                  <a:pt x="556641" y="0"/>
                </a:lnTo>
                <a:lnTo>
                  <a:pt x="604676" y="2043"/>
                </a:lnTo>
                <a:lnTo>
                  <a:pt x="651575" y="8064"/>
                </a:lnTo>
                <a:lnTo>
                  <a:pt x="697172" y="17893"/>
                </a:lnTo>
                <a:lnTo>
                  <a:pt x="741298" y="31365"/>
                </a:lnTo>
                <a:lnTo>
                  <a:pt x="783788" y="48312"/>
                </a:lnTo>
                <a:lnTo>
                  <a:pt x="824474" y="68568"/>
                </a:lnTo>
                <a:lnTo>
                  <a:pt x="863190" y="91964"/>
                </a:lnTo>
                <a:lnTo>
                  <a:pt x="899768" y="118334"/>
                </a:lnTo>
                <a:lnTo>
                  <a:pt x="934041" y="147510"/>
                </a:lnTo>
                <a:lnTo>
                  <a:pt x="965842" y="179327"/>
                </a:lnTo>
                <a:lnTo>
                  <a:pt x="995005" y="213616"/>
                </a:lnTo>
                <a:lnTo>
                  <a:pt x="1021363" y="250211"/>
                </a:lnTo>
                <a:lnTo>
                  <a:pt x="1044747" y="288944"/>
                </a:lnTo>
                <a:lnTo>
                  <a:pt x="1064993" y="329649"/>
                </a:lnTo>
                <a:lnTo>
                  <a:pt x="1081931" y="372158"/>
                </a:lnTo>
                <a:lnTo>
                  <a:pt x="1095397" y="416304"/>
                </a:lnTo>
                <a:lnTo>
                  <a:pt x="1105221" y="461920"/>
                </a:lnTo>
                <a:lnTo>
                  <a:pt x="1111239" y="508839"/>
                </a:lnTo>
                <a:lnTo>
                  <a:pt x="1113282" y="556894"/>
                </a:lnTo>
                <a:lnTo>
                  <a:pt x="1111239" y="604950"/>
                </a:lnTo>
                <a:lnTo>
                  <a:pt x="1105221" y="651869"/>
                </a:lnTo>
                <a:lnTo>
                  <a:pt x="1095397" y="697485"/>
                </a:lnTo>
                <a:lnTo>
                  <a:pt x="1081931" y="741631"/>
                </a:lnTo>
                <a:lnTo>
                  <a:pt x="1064993" y="784140"/>
                </a:lnTo>
                <a:lnTo>
                  <a:pt x="1044747" y="824845"/>
                </a:lnTo>
                <a:lnTo>
                  <a:pt x="1021363" y="863578"/>
                </a:lnTo>
                <a:lnTo>
                  <a:pt x="995005" y="900173"/>
                </a:lnTo>
                <a:lnTo>
                  <a:pt x="965842" y="934462"/>
                </a:lnTo>
                <a:lnTo>
                  <a:pt x="934041" y="966279"/>
                </a:lnTo>
                <a:lnTo>
                  <a:pt x="899768" y="995455"/>
                </a:lnTo>
                <a:lnTo>
                  <a:pt x="863190" y="1021825"/>
                </a:lnTo>
                <a:lnTo>
                  <a:pt x="824474" y="1045221"/>
                </a:lnTo>
                <a:lnTo>
                  <a:pt x="783788" y="1065477"/>
                </a:lnTo>
                <a:lnTo>
                  <a:pt x="741298" y="1082424"/>
                </a:lnTo>
                <a:lnTo>
                  <a:pt x="697172" y="1095896"/>
                </a:lnTo>
                <a:lnTo>
                  <a:pt x="651575" y="1105725"/>
                </a:lnTo>
                <a:lnTo>
                  <a:pt x="604676" y="1111746"/>
                </a:lnTo>
                <a:lnTo>
                  <a:pt x="556641" y="1113789"/>
                </a:lnTo>
                <a:lnTo>
                  <a:pt x="508623" y="1111746"/>
                </a:lnTo>
                <a:lnTo>
                  <a:pt x="461738" y="1105725"/>
                </a:lnTo>
                <a:lnTo>
                  <a:pt x="416152" y="1095896"/>
                </a:lnTo>
                <a:lnTo>
                  <a:pt x="372033" y="1082424"/>
                </a:lnTo>
                <a:lnTo>
                  <a:pt x="329547" y="1065477"/>
                </a:lnTo>
                <a:lnTo>
                  <a:pt x="288863" y="1045221"/>
                </a:lnTo>
                <a:lnTo>
                  <a:pt x="250147" y="1021825"/>
                </a:lnTo>
                <a:lnTo>
                  <a:pt x="213567" y="995455"/>
                </a:lnTo>
                <a:lnTo>
                  <a:pt x="179290" y="966279"/>
                </a:lnTo>
                <a:lnTo>
                  <a:pt x="147483" y="934462"/>
                </a:lnTo>
                <a:lnTo>
                  <a:pt x="118315" y="900173"/>
                </a:lnTo>
                <a:lnTo>
                  <a:pt x="91951" y="863578"/>
                </a:lnTo>
                <a:lnTo>
                  <a:pt x="68560" y="824845"/>
                </a:lnTo>
                <a:lnTo>
                  <a:pt x="48308" y="784140"/>
                </a:lnTo>
                <a:lnTo>
                  <a:pt x="31363" y="741631"/>
                </a:lnTo>
                <a:lnTo>
                  <a:pt x="17892" y="697485"/>
                </a:lnTo>
                <a:lnTo>
                  <a:pt x="8063" y="651869"/>
                </a:lnTo>
                <a:lnTo>
                  <a:pt x="2043" y="604950"/>
                </a:lnTo>
                <a:lnTo>
                  <a:pt x="0" y="556894"/>
                </a:lnTo>
                <a:close/>
              </a:path>
            </a:pathLst>
          </a:custGeom>
          <a:noFill/>
          <a:ln w="25400">
            <a:solidFill>
              <a:srgbClr val="FFFFFF"/>
            </a:solidFill>
            <a:round/>
            <a:headEnd/>
            <a:tailEnd/>
          </a:ln>
        </p:spPr>
        <p:txBody>
          <a:bodyPr lIns="0" tIns="0" rIns="0" bIns="0"/>
          <a:lstStyle/>
          <a:p>
            <a:endParaRPr lang="en-US"/>
          </a:p>
        </p:txBody>
      </p:sp>
      <p:sp>
        <p:nvSpPr>
          <p:cNvPr id="27669" name="object 24"/>
          <p:cNvSpPr>
            <a:spLocks/>
          </p:cNvSpPr>
          <p:nvPr/>
        </p:nvSpPr>
        <p:spPr bwMode="auto">
          <a:xfrm>
            <a:off x="4010025" y="2046288"/>
            <a:ext cx="787400" cy="787400"/>
          </a:xfrm>
          <a:custGeom>
            <a:avLst/>
            <a:gdLst/>
            <a:ahLst/>
            <a:cxnLst>
              <a:cxn ang="0">
                <a:pos x="0" y="787590"/>
              </a:cxn>
              <a:cxn ang="0">
                <a:pos x="787222" y="787590"/>
              </a:cxn>
              <a:cxn ang="0">
                <a:pos x="787222" y="0"/>
              </a:cxn>
              <a:cxn ang="0">
                <a:pos x="0" y="0"/>
              </a:cxn>
              <a:cxn ang="0">
                <a:pos x="0" y="787590"/>
              </a:cxn>
            </a:cxnLst>
            <a:rect l="0" t="0" r="r" b="b"/>
            <a:pathLst>
              <a:path w="787400" h="788035">
                <a:moveTo>
                  <a:pt x="0" y="787590"/>
                </a:moveTo>
                <a:lnTo>
                  <a:pt x="787222" y="787590"/>
                </a:lnTo>
                <a:lnTo>
                  <a:pt x="787222" y="0"/>
                </a:lnTo>
                <a:lnTo>
                  <a:pt x="0" y="0"/>
                </a:lnTo>
                <a:lnTo>
                  <a:pt x="0" y="787590"/>
                </a:lnTo>
                <a:close/>
              </a:path>
            </a:pathLst>
          </a:custGeom>
          <a:solidFill>
            <a:srgbClr val="A2BD42"/>
          </a:solidFill>
          <a:ln w="9525">
            <a:noFill/>
            <a:round/>
            <a:headEnd/>
            <a:tailEnd/>
          </a:ln>
        </p:spPr>
        <p:txBody>
          <a:bodyPr lIns="0" tIns="0" rIns="0" bIns="0"/>
          <a:lstStyle/>
          <a:p>
            <a:endParaRPr lang="en-US"/>
          </a:p>
        </p:txBody>
      </p:sp>
      <p:sp>
        <p:nvSpPr>
          <p:cNvPr id="25" name="object 25"/>
          <p:cNvSpPr txBox="1"/>
          <p:nvPr/>
        </p:nvSpPr>
        <p:spPr>
          <a:xfrm>
            <a:off x="4064000" y="2236788"/>
            <a:ext cx="681038" cy="393700"/>
          </a:xfrm>
          <a:prstGeom prst="rect">
            <a:avLst/>
          </a:prstGeom>
        </p:spPr>
        <p:txBody>
          <a:bodyPr lIns="0" tIns="0" rIns="0" bIns="0">
            <a:spAutoFit/>
          </a:bodyPr>
          <a:lstStyle/>
          <a:p>
            <a:pPr algn="ctr" fontAlgn="auto">
              <a:spcBef>
                <a:spcPts val="0"/>
              </a:spcBef>
              <a:spcAft>
                <a:spcPts val="0"/>
              </a:spcAft>
              <a:defRPr/>
            </a:pPr>
            <a:r>
              <a:rPr lang="en-GB" sz="1000" b="1" spc="-5" dirty="0">
                <a:solidFill>
                  <a:srgbClr val="FFFFFF"/>
                </a:solidFill>
                <a:latin typeface="Arial"/>
                <a:cs typeface="Arial"/>
              </a:rPr>
              <a:t>Occupancy</a:t>
            </a:r>
            <a:endParaRPr lang="en-GB" sz="1000" dirty="0">
              <a:latin typeface="Arial"/>
              <a:cs typeface="Arial"/>
            </a:endParaRPr>
          </a:p>
          <a:p>
            <a:pPr marL="6985" algn="ctr" fontAlgn="auto">
              <a:spcBef>
                <a:spcPts val="235"/>
              </a:spcBef>
              <a:spcAft>
                <a:spcPts val="0"/>
              </a:spcAft>
              <a:defRPr/>
            </a:pPr>
            <a:r>
              <a:rPr lang="en-GB" sz="1400" b="1" dirty="0">
                <a:solidFill>
                  <a:srgbClr val="FFFFFF"/>
                </a:solidFill>
                <a:latin typeface="Arial"/>
                <a:cs typeface="Arial"/>
              </a:rPr>
              <a:t>81,9%</a:t>
            </a:r>
            <a:endParaRPr lang="en-GB" sz="1400" dirty="0">
              <a:latin typeface="Arial"/>
              <a:cs typeface="Arial"/>
            </a:endParaRPr>
          </a:p>
        </p:txBody>
      </p:sp>
      <p:sp>
        <p:nvSpPr>
          <p:cNvPr id="27671" name="object 29"/>
          <p:cNvSpPr>
            <a:spLocks/>
          </p:cNvSpPr>
          <p:nvPr/>
        </p:nvSpPr>
        <p:spPr bwMode="auto">
          <a:xfrm>
            <a:off x="7162800" y="2819400"/>
            <a:ext cx="1114425" cy="1114425"/>
          </a:xfrm>
          <a:custGeom>
            <a:avLst/>
            <a:gdLst/>
            <a:ahLst/>
            <a:cxnLst>
              <a:cxn ang="0">
                <a:pos x="508731" y="2044"/>
              </a:cxn>
              <a:cxn ang="0">
                <a:pos x="416228" y="17902"/>
              </a:cxn>
              <a:cxn ang="0">
                <a:pos x="329598" y="48334"/>
              </a:cxn>
              <a:cxn ang="0">
                <a:pos x="250179" y="92003"/>
              </a:cxn>
              <a:cxn ang="0">
                <a:pos x="179309" y="147569"/>
              </a:cxn>
              <a:cxn ang="0">
                <a:pos x="118324" y="213695"/>
              </a:cxn>
              <a:cxn ang="0">
                <a:pos x="68564" y="289041"/>
              </a:cxn>
              <a:cxn ang="0">
                <a:pos x="31364" y="372270"/>
              </a:cxn>
              <a:cxn ang="0">
                <a:pos x="8064" y="462043"/>
              </a:cxn>
              <a:cxn ang="0">
                <a:pos x="0" y="557022"/>
              </a:cxn>
              <a:cxn ang="0">
                <a:pos x="8064" y="652000"/>
              </a:cxn>
              <a:cxn ang="0">
                <a:pos x="31364" y="741773"/>
              </a:cxn>
              <a:cxn ang="0">
                <a:pos x="68564" y="825002"/>
              </a:cxn>
              <a:cxn ang="0">
                <a:pos x="118324" y="900348"/>
              </a:cxn>
              <a:cxn ang="0">
                <a:pos x="179309" y="966474"/>
              </a:cxn>
              <a:cxn ang="0">
                <a:pos x="250179" y="1022040"/>
              </a:cxn>
              <a:cxn ang="0">
                <a:pos x="329598" y="1065709"/>
              </a:cxn>
              <a:cxn ang="0">
                <a:pos x="416228" y="1096141"/>
              </a:cxn>
              <a:cxn ang="0">
                <a:pos x="508731" y="1111999"/>
              </a:cxn>
              <a:cxn ang="0">
                <a:pos x="604804" y="1111999"/>
              </a:cxn>
              <a:cxn ang="0">
                <a:pos x="697307" y="1096141"/>
              </a:cxn>
              <a:cxn ang="0">
                <a:pos x="783937" y="1065709"/>
              </a:cxn>
              <a:cxn ang="0">
                <a:pos x="863356" y="1022040"/>
              </a:cxn>
              <a:cxn ang="0">
                <a:pos x="934226" y="966474"/>
              </a:cxn>
              <a:cxn ang="0">
                <a:pos x="995211" y="900348"/>
              </a:cxn>
              <a:cxn ang="0">
                <a:pos x="1044971" y="825002"/>
              </a:cxn>
              <a:cxn ang="0">
                <a:pos x="1082171" y="741773"/>
              </a:cxn>
              <a:cxn ang="0">
                <a:pos x="1105471" y="652000"/>
              </a:cxn>
              <a:cxn ang="0">
                <a:pos x="1113536" y="557022"/>
              </a:cxn>
              <a:cxn ang="0">
                <a:pos x="1105471" y="462043"/>
              </a:cxn>
              <a:cxn ang="0">
                <a:pos x="1082171" y="372270"/>
              </a:cxn>
              <a:cxn ang="0">
                <a:pos x="1044971" y="289041"/>
              </a:cxn>
              <a:cxn ang="0">
                <a:pos x="995211" y="213695"/>
              </a:cxn>
              <a:cxn ang="0">
                <a:pos x="934226" y="147569"/>
              </a:cxn>
              <a:cxn ang="0">
                <a:pos x="863356" y="92003"/>
              </a:cxn>
              <a:cxn ang="0">
                <a:pos x="783937" y="48334"/>
              </a:cxn>
              <a:cxn ang="0">
                <a:pos x="697307" y="17902"/>
              </a:cxn>
              <a:cxn ang="0">
                <a:pos x="604804" y="2044"/>
              </a:cxn>
            </a:cxnLst>
            <a:rect l="0" t="0" r="r" b="b"/>
            <a:pathLst>
              <a:path w="1113789" h="1114425">
                <a:moveTo>
                  <a:pt x="556767" y="0"/>
                </a:moveTo>
                <a:lnTo>
                  <a:pt x="508731" y="2044"/>
                </a:lnTo>
                <a:lnTo>
                  <a:pt x="461829" y="8068"/>
                </a:lnTo>
                <a:lnTo>
                  <a:pt x="416228" y="17902"/>
                </a:lnTo>
                <a:lnTo>
                  <a:pt x="372095" y="31380"/>
                </a:lnTo>
                <a:lnTo>
                  <a:pt x="329598" y="48334"/>
                </a:lnTo>
                <a:lnTo>
                  <a:pt x="288904" y="68597"/>
                </a:lnTo>
                <a:lnTo>
                  <a:pt x="250179" y="92003"/>
                </a:lnTo>
                <a:lnTo>
                  <a:pt x="213592" y="118382"/>
                </a:lnTo>
                <a:lnTo>
                  <a:pt x="179309" y="147569"/>
                </a:lnTo>
                <a:lnTo>
                  <a:pt x="147497" y="179396"/>
                </a:lnTo>
                <a:lnTo>
                  <a:pt x="118324" y="213695"/>
                </a:lnTo>
                <a:lnTo>
                  <a:pt x="91957" y="250299"/>
                </a:lnTo>
                <a:lnTo>
                  <a:pt x="68564" y="289041"/>
                </a:lnTo>
                <a:lnTo>
                  <a:pt x="48310" y="329754"/>
                </a:lnTo>
                <a:lnTo>
                  <a:pt x="31364" y="372270"/>
                </a:lnTo>
                <a:lnTo>
                  <a:pt x="17893" y="416422"/>
                </a:lnTo>
                <a:lnTo>
                  <a:pt x="8064" y="462043"/>
                </a:lnTo>
                <a:lnTo>
                  <a:pt x="2043" y="508965"/>
                </a:lnTo>
                <a:lnTo>
                  <a:pt x="0" y="557022"/>
                </a:lnTo>
                <a:lnTo>
                  <a:pt x="2043" y="605078"/>
                </a:lnTo>
                <a:lnTo>
                  <a:pt x="8064" y="652000"/>
                </a:lnTo>
                <a:lnTo>
                  <a:pt x="17893" y="697621"/>
                </a:lnTo>
                <a:lnTo>
                  <a:pt x="31364" y="741773"/>
                </a:lnTo>
                <a:lnTo>
                  <a:pt x="48310" y="784289"/>
                </a:lnTo>
                <a:lnTo>
                  <a:pt x="68564" y="825002"/>
                </a:lnTo>
                <a:lnTo>
                  <a:pt x="91957" y="863744"/>
                </a:lnTo>
                <a:lnTo>
                  <a:pt x="118324" y="900348"/>
                </a:lnTo>
                <a:lnTo>
                  <a:pt x="147497" y="934647"/>
                </a:lnTo>
                <a:lnTo>
                  <a:pt x="179309" y="966474"/>
                </a:lnTo>
                <a:lnTo>
                  <a:pt x="213592" y="995661"/>
                </a:lnTo>
                <a:lnTo>
                  <a:pt x="250179" y="1022040"/>
                </a:lnTo>
                <a:lnTo>
                  <a:pt x="288904" y="1045446"/>
                </a:lnTo>
                <a:lnTo>
                  <a:pt x="329598" y="1065709"/>
                </a:lnTo>
                <a:lnTo>
                  <a:pt x="372095" y="1082663"/>
                </a:lnTo>
                <a:lnTo>
                  <a:pt x="416228" y="1096141"/>
                </a:lnTo>
                <a:lnTo>
                  <a:pt x="461829" y="1105975"/>
                </a:lnTo>
                <a:lnTo>
                  <a:pt x="508731" y="1111999"/>
                </a:lnTo>
                <a:lnTo>
                  <a:pt x="556767" y="1114044"/>
                </a:lnTo>
                <a:lnTo>
                  <a:pt x="604804" y="1111999"/>
                </a:lnTo>
                <a:lnTo>
                  <a:pt x="651706" y="1105975"/>
                </a:lnTo>
                <a:lnTo>
                  <a:pt x="697307" y="1096141"/>
                </a:lnTo>
                <a:lnTo>
                  <a:pt x="741440" y="1082663"/>
                </a:lnTo>
                <a:lnTo>
                  <a:pt x="783937" y="1065709"/>
                </a:lnTo>
                <a:lnTo>
                  <a:pt x="824631" y="1045446"/>
                </a:lnTo>
                <a:lnTo>
                  <a:pt x="863356" y="1022040"/>
                </a:lnTo>
                <a:lnTo>
                  <a:pt x="899943" y="995661"/>
                </a:lnTo>
                <a:lnTo>
                  <a:pt x="934226" y="966474"/>
                </a:lnTo>
                <a:lnTo>
                  <a:pt x="966038" y="934647"/>
                </a:lnTo>
                <a:lnTo>
                  <a:pt x="995211" y="900348"/>
                </a:lnTo>
                <a:lnTo>
                  <a:pt x="1021578" y="863744"/>
                </a:lnTo>
                <a:lnTo>
                  <a:pt x="1044971" y="825002"/>
                </a:lnTo>
                <a:lnTo>
                  <a:pt x="1065225" y="784289"/>
                </a:lnTo>
                <a:lnTo>
                  <a:pt x="1082171" y="741773"/>
                </a:lnTo>
                <a:lnTo>
                  <a:pt x="1095642" y="697621"/>
                </a:lnTo>
                <a:lnTo>
                  <a:pt x="1105471" y="652000"/>
                </a:lnTo>
                <a:lnTo>
                  <a:pt x="1111492" y="605078"/>
                </a:lnTo>
                <a:lnTo>
                  <a:pt x="1113536" y="557022"/>
                </a:lnTo>
                <a:lnTo>
                  <a:pt x="1111492" y="508965"/>
                </a:lnTo>
                <a:lnTo>
                  <a:pt x="1105471" y="462043"/>
                </a:lnTo>
                <a:lnTo>
                  <a:pt x="1095642" y="416422"/>
                </a:lnTo>
                <a:lnTo>
                  <a:pt x="1082171" y="372270"/>
                </a:lnTo>
                <a:lnTo>
                  <a:pt x="1065225" y="329754"/>
                </a:lnTo>
                <a:lnTo>
                  <a:pt x="1044971" y="289041"/>
                </a:lnTo>
                <a:lnTo>
                  <a:pt x="1021578" y="250299"/>
                </a:lnTo>
                <a:lnTo>
                  <a:pt x="995211" y="213695"/>
                </a:lnTo>
                <a:lnTo>
                  <a:pt x="966038" y="179396"/>
                </a:lnTo>
                <a:lnTo>
                  <a:pt x="934226" y="147569"/>
                </a:lnTo>
                <a:lnTo>
                  <a:pt x="899943" y="118382"/>
                </a:lnTo>
                <a:lnTo>
                  <a:pt x="863356" y="92003"/>
                </a:lnTo>
                <a:lnTo>
                  <a:pt x="824631" y="68597"/>
                </a:lnTo>
                <a:lnTo>
                  <a:pt x="783937" y="48334"/>
                </a:lnTo>
                <a:lnTo>
                  <a:pt x="741440" y="31380"/>
                </a:lnTo>
                <a:lnTo>
                  <a:pt x="697307" y="17902"/>
                </a:lnTo>
                <a:lnTo>
                  <a:pt x="651706" y="8068"/>
                </a:lnTo>
                <a:lnTo>
                  <a:pt x="604804" y="2044"/>
                </a:lnTo>
                <a:lnTo>
                  <a:pt x="556767" y="0"/>
                </a:lnTo>
                <a:close/>
              </a:path>
            </a:pathLst>
          </a:custGeom>
          <a:solidFill>
            <a:srgbClr val="A2BD42"/>
          </a:solidFill>
          <a:ln w="9525">
            <a:noFill/>
            <a:round/>
            <a:headEnd/>
            <a:tailEnd/>
          </a:ln>
        </p:spPr>
        <p:txBody>
          <a:bodyPr lIns="0" tIns="0" rIns="0" bIns="0"/>
          <a:lstStyle/>
          <a:p>
            <a:endParaRPr lang="en-US"/>
          </a:p>
        </p:txBody>
      </p:sp>
      <p:sp>
        <p:nvSpPr>
          <p:cNvPr id="32" name="object 32"/>
          <p:cNvSpPr txBox="1"/>
          <p:nvPr/>
        </p:nvSpPr>
        <p:spPr>
          <a:xfrm>
            <a:off x="7348538" y="3148013"/>
            <a:ext cx="744537" cy="439737"/>
          </a:xfrm>
          <a:prstGeom prst="rect">
            <a:avLst/>
          </a:prstGeom>
        </p:spPr>
        <p:txBody>
          <a:bodyPr lIns="0" tIns="0" rIns="0" bIns="0">
            <a:spAutoFit/>
          </a:bodyPr>
          <a:lstStyle/>
          <a:p>
            <a:pPr algn="ctr" fontAlgn="auto">
              <a:spcBef>
                <a:spcPts val="0"/>
              </a:spcBef>
              <a:spcAft>
                <a:spcPts val="0"/>
              </a:spcAft>
              <a:defRPr/>
            </a:pPr>
            <a:r>
              <a:rPr lang="es-ES" sz="1400" b="1" spc="-5" dirty="0">
                <a:solidFill>
                  <a:srgbClr val="FFFFFF"/>
                </a:solidFill>
                <a:latin typeface="Arial"/>
                <a:cs typeface="Arial"/>
              </a:rPr>
              <a:t>26</a:t>
            </a:r>
            <a:endParaRPr sz="1400" dirty="0">
              <a:latin typeface="Arial"/>
              <a:cs typeface="Arial"/>
            </a:endParaRPr>
          </a:p>
          <a:p>
            <a:pPr algn="ctr" fontAlgn="auto">
              <a:spcBef>
                <a:spcPts val="484"/>
              </a:spcBef>
              <a:spcAft>
                <a:spcPts val="0"/>
              </a:spcAft>
              <a:defRPr/>
            </a:pPr>
            <a:r>
              <a:rPr sz="1000" b="1" spc="-15" dirty="0">
                <a:solidFill>
                  <a:srgbClr val="FFFFFF"/>
                </a:solidFill>
                <a:latin typeface="Arial"/>
                <a:cs typeface="Arial"/>
              </a:rPr>
              <a:t>CADEs</a:t>
            </a:r>
            <a:r>
              <a:rPr sz="1000" b="1" spc="-40" dirty="0">
                <a:solidFill>
                  <a:srgbClr val="FFFFFF"/>
                </a:solidFill>
                <a:latin typeface="Arial"/>
                <a:cs typeface="Arial"/>
              </a:rPr>
              <a:t> </a:t>
            </a:r>
            <a:r>
              <a:rPr sz="1000" b="1" spc="-20" dirty="0">
                <a:solidFill>
                  <a:srgbClr val="FFFFFF"/>
                </a:solidFill>
                <a:latin typeface="Arial"/>
                <a:cs typeface="Arial"/>
              </a:rPr>
              <a:t>PAE</a:t>
            </a:r>
            <a:endParaRPr sz="1000" dirty="0">
              <a:latin typeface="Arial"/>
              <a:cs typeface="Arial"/>
            </a:endParaRPr>
          </a:p>
        </p:txBody>
      </p:sp>
      <p:sp>
        <p:nvSpPr>
          <p:cNvPr id="27673" name="object 33"/>
          <p:cNvSpPr>
            <a:spLocks/>
          </p:cNvSpPr>
          <p:nvPr/>
        </p:nvSpPr>
        <p:spPr bwMode="auto">
          <a:xfrm>
            <a:off x="7883525" y="3814763"/>
            <a:ext cx="936625" cy="838200"/>
          </a:xfrm>
          <a:custGeom>
            <a:avLst/>
            <a:gdLst/>
            <a:ahLst/>
            <a:cxnLst>
              <a:cxn ang="0">
                <a:pos x="796925" y="0"/>
              </a:cxn>
              <a:cxn ang="0">
                <a:pos x="139700" y="0"/>
              </a:cxn>
              <a:cxn ang="0">
                <a:pos x="95520" y="7116"/>
              </a:cxn>
              <a:cxn ang="0">
                <a:pos x="57168" y="26936"/>
              </a:cxn>
              <a:cxn ang="0">
                <a:pos x="26936" y="57168"/>
              </a:cxn>
              <a:cxn ang="0">
                <a:pos x="7116" y="95520"/>
              </a:cxn>
              <a:cxn ang="0">
                <a:pos x="0" y="139700"/>
              </a:cxn>
              <a:cxn ang="0">
                <a:pos x="0" y="698373"/>
              </a:cxn>
              <a:cxn ang="0">
                <a:pos x="7116" y="742552"/>
              </a:cxn>
              <a:cxn ang="0">
                <a:pos x="26936" y="780904"/>
              </a:cxn>
              <a:cxn ang="0">
                <a:pos x="57168" y="811136"/>
              </a:cxn>
              <a:cxn ang="0">
                <a:pos x="95520" y="830956"/>
              </a:cxn>
              <a:cxn ang="0">
                <a:pos x="139700" y="838073"/>
              </a:cxn>
              <a:cxn ang="0">
                <a:pos x="796925" y="838073"/>
              </a:cxn>
              <a:cxn ang="0">
                <a:pos x="841104" y="830956"/>
              </a:cxn>
              <a:cxn ang="0">
                <a:pos x="879456" y="811136"/>
              </a:cxn>
              <a:cxn ang="0">
                <a:pos x="909688" y="780904"/>
              </a:cxn>
              <a:cxn ang="0">
                <a:pos x="929508" y="742552"/>
              </a:cxn>
              <a:cxn ang="0">
                <a:pos x="936625" y="698373"/>
              </a:cxn>
              <a:cxn ang="0">
                <a:pos x="936625" y="139700"/>
              </a:cxn>
              <a:cxn ang="0">
                <a:pos x="929508" y="95520"/>
              </a:cxn>
              <a:cxn ang="0">
                <a:pos x="909688" y="57168"/>
              </a:cxn>
              <a:cxn ang="0">
                <a:pos x="879456" y="26936"/>
              </a:cxn>
              <a:cxn ang="0">
                <a:pos x="841104" y="7116"/>
              </a:cxn>
              <a:cxn ang="0">
                <a:pos x="796925" y="0"/>
              </a:cxn>
            </a:cxnLst>
            <a:rect l="0" t="0" r="r" b="b"/>
            <a:pathLst>
              <a:path w="936625" h="838200">
                <a:moveTo>
                  <a:pt x="796925" y="0"/>
                </a:moveTo>
                <a:lnTo>
                  <a:pt x="139700" y="0"/>
                </a:lnTo>
                <a:lnTo>
                  <a:pt x="95520" y="7116"/>
                </a:lnTo>
                <a:lnTo>
                  <a:pt x="57168" y="26936"/>
                </a:lnTo>
                <a:lnTo>
                  <a:pt x="26936" y="57168"/>
                </a:lnTo>
                <a:lnTo>
                  <a:pt x="7116" y="95520"/>
                </a:lnTo>
                <a:lnTo>
                  <a:pt x="0" y="139700"/>
                </a:lnTo>
                <a:lnTo>
                  <a:pt x="0" y="698373"/>
                </a:lnTo>
                <a:lnTo>
                  <a:pt x="7116" y="742552"/>
                </a:lnTo>
                <a:lnTo>
                  <a:pt x="26936" y="780904"/>
                </a:lnTo>
                <a:lnTo>
                  <a:pt x="57168" y="811136"/>
                </a:lnTo>
                <a:lnTo>
                  <a:pt x="95520" y="830956"/>
                </a:lnTo>
                <a:lnTo>
                  <a:pt x="139700" y="838073"/>
                </a:lnTo>
                <a:lnTo>
                  <a:pt x="796925" y="838073"/>
                </a:lnTo>
                <a:lnTo>
                  <a:pt x="841104" y="830956"/>
                </a:lnTo>
                <a:lnTo>
                  <a:pt x="879456" y="811136"/>
                </a:lnTo>
                <a:lnTo>
                  <a:pt x="909688" y="780904"/>
                </a:lnTo>
                <a:lnTo>
                  <a:pt x="929508" y="742552"/>
                </a:lnTo>
                <a:lnTo>
                  <a:pt x="936625" y="698373"/>
                </a:lnTo>
                <a:lnTo>
                  <a:pt x="936625" y="139700"/>
                </a:lnTo>
                <a:lnTo>
                  <a:pt x="929508" y="95520"/>
                </a:lnTo>
                <a:lnTo>
                  <a:pt x="909688" y="57168"/>
                </a:lnTo>
                <a:lnTo>
                  <a:pt x="879456" y="26936"/>
                </a:lnTo>
                <a:lnTo>
                  <a:pt x="841104" y="7116"/>
                </a:lnTo>
                <a:lnTo>
                  <a:pt x="796925" y="0"/>
                </a:lnTo>
                <a:close/>
              </a:path>
            </a:pathLst>
          </a:custGeom>
          <a:solidFill>
            <a:srgbClr val="FFFFFF"/>
          </a:solidFill>
          <a:ln w="9525">
            <a:noFill/>
            <a:round/>
            <a:headEnd/>
            <a:tailEnd/>
          </a:ln>
        </p:spPr>
        <p:txBody>
          <a:bodyPr lIns="0" tIns="0" rIns="0" bIns="0"/>
          <a:lstStyle/>
          <a:p>
            <a:endParaRPr lang="en-US"/>
          </a:p>
        </p:txBody>
      </p:sp>
      <p:sp>
        <p:nvSpPr>
          <p:cNvPr id="27674" name="object 40"/>
          <p:cNvSpPr>
            <a:spLocks/>
          </p:cNvSpPr>
          <p:nvPr/>
        </p:nvSpPr>
        <p:spPr bwMode="auto">
          <a:xfrm>
            <a:off x="7239000" y="2743200"/>
            <a:ext cx="1114425" cy="1114425"/>
          </a:xfrm>
          <a:custGeom>
            <a:avLst/>
            <a:gdLst/>
            <a:ahLst/>
            <a:cxnLst>
              <a:cxn ang="0">
                <a:pos x="2043" y="508839"/>
              </a:cxn>
              <a:cxn ang="0">
                <a:pos x="17894" y="416304"/>
              </a:cxn>
              <a:cxn ang="0">
                <a:pos x="48315" y="329649"/>
              </a:cxn>
              <a:cxn ang="0">
                <a:pos x="91970" y="250211"/>
              </a:cxn>
              <a:cxn ang="0">
                <a:pos x="147524" y="179327"/>
              </a:cxn>
              <a:cxn ang="0">
                <a:pos x="213641" y="118334"/>
              </a:cxn>
              <a:cxn ang="0">
                <a:pos x="288985" y="68568"/>
              </a:cxn>
              <a:cxn ang="0">
                <a:pos x="372220" y="31365"/>
              </a:cxn>
              <a:cxn ang="0">
                <a:pos x="462011" y="8064"/>
              </a:cxn>
              <a:cxn ang="0">
                <a:pos x="557022" y="0"/>
              </a:cxn>
              <a:cxn ang="0">
                <a:pos x="652036" y="8064"/>
              </a:cxn>
              <a:cxn ang="0">
                <a:pos x="741837" y="31365"/>
              </a:cxn>
              <a:cxn ang="0">
                <a:pos x="825088" y="68568"/>
              </a:cxn>
              <a:cxn ang="0">
                <a:pos x="900451" y="118334"/>
              </a:cxn>
              <a:cxn ang="0">
                <a:pos x="966588" y="179327"/>
              </a:cxn>
              <a:cxn ang="0">
                <a:pos x="1022161" y="250211"/>
              </a:cxn>
              <a:cxn ang="0">
                <a:pos x="1065834" y="329649"/>
              </a:cxn>
              <a:cxn ang="0">
                <a:pos x="1096268" y="416304"/>
              </a:cxn>
              <a:cxn ang="0">
                <a:pos x="1112126" y="508839"/>
              </a:cxn>
              <a:cxn ang="0">
                <a:pos x="1112126" y="604932"/>
              </a:cxn>
              <a:cxn ang="0">
                <a:pos x="1096268" y="697443"/>
              </a:cxn>
              <a:cxn ang="0">
                <a:pos x="1065834" y="784086"/>
              </a:cxn>
              <a:cxn ang="0">
                <a:pos x="1022161" y="863522"/>
              </a:cxn>
              <a:cxn ang="0">
                <a:pos x="966588" y="934412"/>
              </a:cxn>
              <a:cxn ang="0">
                <a:pos x="900451" y="995416"/>
              </a:cxn>
              <a:cxn ang="0">
                <a:pos x="825088" y="1045196"/>
              </a:cxn>
              <a:cxn ang="0">
                <a:pos x="741837" y="1082410"/>
              </a:cxn>
              <a:cxn ang="0">
                <a:pos x="652036" y="1105721"/>
              </a:cxn>
              <a:cxn ang="0">
                <a:pos x="557022" y="1113789"/>
              </a:cxn>
              <a:cxn ang="0">
                <a:pos x="462011" y="1105721"/>
              </a:cxn>
              <a:cxn ang="0">
                <a:pos x="372220" y="1082410"/>
              </a:cxn>
              <a:cxn ang="0">
                <a:pos x="288985" y="1045196"/>
              </a:cxn>
              <a:cxn ang="0">
                <a:pos x="213641" y="995416"/>
              </a:cxn>
              <a:cxn ang="0">
                <a:pos x="147524" y="934412"/>
              </a:cxn>
              <a:cxn ang="0">
                <a:pos x="91970" y="863522"/>
              </a:cxn>
              <a:cxn ang="0">
                <a:pos x="48315" y="784086"/>
              </a:cxn>
              <a:cxn ang="0">
                <a:pos x="17894" y="697443"/>
              </a:cxn>
              <a:cxn ang="0">
                <a:pos x="2043" y="604932"/>
              </a:cxn>
            </a:cxnLst>
            <a:rect l="0" t="0" r="r" b="b"/>
            <a:pathLst>
              <a:path w="1114425" h="1113789">
                <a:moveTo>
                  <a:pt x="0" y="556895"/>
                </a:moveTo>
                <a:lnTo>
                  <a:pt x="2043" y="508839"/>
                </a:lnTo>
                <a:lnTo>
                  <a:pt x="8064" y="461920"/>
                </a:lnTo>
                <a:lnTo>
                  <a:pt x="17894" y="416304"/>
                </a:lnTo>
                <a:lnTo>
                  <a:pt x="31366" y="372158"/>
                </a:lnTo>
                <a:lnTo>
                  <a:pt x="48315" y="329649"/>
                </a:lnTo>
                <a:lnTo>
                  <a:pt x="68572" y="288944"/>
                </a:lnTo>
                <a:lnTo>
                  <a:pt x="91970" y="250211"/>
                </a:lnTo>
                <a:lnTo>
                  <a:pt x="118343" y="213616"/>
                </a:lnTo>
                <a:lnTo>
                  <a:pt x="147524" y="179327"/>
                </a:lnTo>
                <a:lnTo>
                  <a:pt x="179346" y="147510"/>
                </a:lnTo>
                <a:lnTo>
                  <a:pt x="213641" y="118334"/>
                </a:lnTo>
                <a:lnTo>
                  <a:pt x="250243" y="91964"/>
                </a:lnTo>
                <a:lnTo>
                  <a:pt x="288985" y="68568"/>
                </a:lnTo>
                <a:lnTo>
                  <a:pt x="329700" y="48312"/>
                </a:lnTo>
                <a:lnTo>
                  <a:pt x="372220" y="31365"/>
                </a:lnTo>
                <a:lnTo>
                  <a:pt x="416380" y="17893"/>
                </a:lnTo>
                <a:lnTo>
                  <a:pt x="462011" y="8064"/>
                </a:lnTo>
                <a:lnTo>
                  <a:pt x="508947" y="2043"/>
                </a:lnTo>
                <a:lnTo>
                  <a:pt x="557022" y="0"/>
                </a:lnTo>
                <a:lnTo>
                  <a:pt x="605097" y="2043"/>
                </a:lnTo>
                <a:lnTo>
                  <a:pt x="652036" y="8064"/>
                </a:lnTo>
                <a:lnTo>
                  <a:pt x="697672" y="17893"/>
                </a:lnTo>
                <a:lnTo>
                  <a:pt x="741837" y="31365"/>
                </a:lnTo>
                <a:lnTo>
                  <a:pt x="784365" y="48312"/>
                </a:lnTo>
                <a:lnTo>
                  <a:pt x="825088" y="68568"/>
                </a:lnTo>
                <a:lnTo>
                  <a:pt x="863839" y="91964"/>
                </a:lnTo>
                <a:lnTo>
                  <a:pt x="900451" y="118334"/>
                </a:lnTo>
                <a:lnTo>
                  <a:pt x="934756" y="147510"/>
                </a:lnTo>
                <a:lnTo>
                  <a:pt x="966588" y="179327"/>
                </a:lnTo>
                <a:lnTo>
                  <a:pt x="995778" y="213616"/>
                </a:lnTo>
                <a:lnTo>
                  <a:pt x="1022161" y="250211"/>
                </a:lnTo>
                <a:lnTo>
                  <a:pt x="1045569" y="288944"/>
                </a:lnTo>
                <a:lnTo>
                  <a:pt x="1065834" y="329649"/>
                </a:lnTo>
                <a:lnTo>
                  <a:pt x="1082789" y="372158"/>
                </a:lnTo>
                <a:lnTo>
                  <a:pt x="1096268" y="416304"/>
                </a:lnTo>
                <a:lnTo>
                  <a:pt x="1106102" y="461920"/>
                </a:lnTo>
                <a:lnTo>
                  <a:pt x="1112126" y="508839"/>
                </a:lnTo>
                <a:lnTo>
                  <a:pt x="1114171" y="556895"/>
                </a:lnTo>
                <a:lnTo>
                  <a:pt x="1112126" y="604932"/>
                </a:lnTo>
                <a:lnTo>
                  <a:pt x="1106102" y="651837"/>
                </a:lnTo>
                <a:lnTo>
                  <a:pt x="1096268" y="697443"/>
                </a:lnTo>
                <a:lnTo>
                  <a:pt x="1082789" y="741581"/>
                </a:lnTo>
                <a:lnTo>
                  <a:pt x="1065834" y="784086"/>
                </a:lnTo>
                <a:lnTo>
                  <a:pt x="1045569" y="824788"/>
                </a:lnTo>
                <a:lnTo>
                  <a:pt x="1022161" y="863522"/>
                </a:lnTo>
                <a:lnTo>
                  <a:pt x="995778" y="900119"/>
                </a:lnTo>
                <a:lnTo>
                  <a:pt x="966588" y="934412"/>
                </a:lnTo>
                <a:lnTo>
                  <a:pt x="934756" y="966234"/>
                </a:lnTo>
                <a:lnTo>
                  <a:pt x="900451" y="995416"/>
                </a:lnTo>
                <a:lnTo>
                  <a:pt x="863839" y="1021793"/>
                </a:lnTo>
                <a:lnTo>
                  <a:pt x="825088" y="1045196"/>
                </a:lnTo>
                <a:lnTo>
                  <a:pt x="784365" y="1065457"/>
                </a:lnTo>
                <a:lnTo>
                  <a:pt x="741837" y="1082410"/>
                </a:lnTo>
                <a:lnTo>
                  <a:pt x="697672" y="1095888"/>
                </a:lnTo>
                <a:lnTo>
                  <a:pt x="652036" y="1105721"/>
                </a:lnTo>
                <a:lnTo>
                  <a:pt x="605097" y="1111745"/>
                </a:lnTo>
                <a:lnTo>
                  <a:pt x="557022" y="1113789"/>
                </a:lnTo>
                <a:lnTo>
                  <a:pt x="508947" y="1111745"/>
                </a:lnTo>
                <a:lnTo>
                  <a:pt x="462011" y="1105721"/>
                </a:lnTo>
                <a:lnTo>
                  <a:pt x="416380" y="1095888"/>
                </a:lnTo>
                <a:lnTo>
                  <a:pt x="372220" y="1082410"/>
                </a:lnTo>
                <a:lnTo>
                  <a:pt x="329700" y="1065457"/>
                </a:lnTo>
                <a:lnTo>
                  <a:pt x="288985" y="1045196"/>
                </a:lnTo>
                <a:lnTo>
                  <a:pt x="250243" y="1021793"/>
                </a:lnTo>
                <a:lnTo>
                  <a:pt x="213641" y="995416"/>
                </a:lnTo>
                <a:lnTo>
                  <a:pt x="179346" y="966234"/>
                </a:lnTo>
                <a:lnTo>
                  <a:pt x="147524" y="934412"/>
                </a:lnTo>
                <a:lnTo>
                  <a:pt x="118343" y="900119"/>
                </a:lnTo>
                <a:lnTo>
                  <a:pt x="91970" y="863522"/>
                </a:lnTo>
                <a:lnTo>
                  <a:pt x="68572" y="824788"/>
                </a:lnTo>
                <a:lnTo>
                  <a:pt x="48315" y="784086"/>
                </a:lnTo>
                <a:lnTo>
                  <a:pt x="31366" y="741581"/>
                </a:lnTo>
                <a:lnTo>
                  <a:pt x="17894" y="697443"/>
                </a:lnTo>
                <a:lnTo>
                  <a:pt x="8064" y="651837"/>
                </a:lnTo>
                <a:lnTo>
                  <a:pt x="2043" y="604932"/>
                </a:lnTo>
                <a:lnTo>
                  <a:pt x="0" y="556895"/>
                </a:lnTo>
                <a:close/>
              </a:path>
            </a:pathLst>
          </a:custGeom>
          <a:noFill/>
          <a:ln w="25400">
            <a:solidFill>
              <a:srgbClr val="FFFFFF"/>
            </a:solidFill>
            <a:round/>
            <a:headEnd/>
            <a:tailEnd/>
          </a:ln>
        </p:spPr>
        <p:txBody>
          <a:bodyPr lIns="0" tIns="0" rIns="0" bIns="0"/>
          <a:lstStyle/>
          <a:p>
            <a:endParaRPr lang="en-US"/>
          </a:p>
        </p:txBody>
      </p:sp>
      <p:sp>
        <p:nvSpPr>
          <p:cNvPr id="27675" name="object 44"/>
          <p:cNvSpPr>
            <a:spLocks noChangeArrowheads="1"/>
          </p:cNvSpPr>
          <p:nvPr/>
        </p:nvSpPr>
        <p:spPr bwMode="auto">
          <a:xfrm>
            <a:off x="1042988" y="5940425"/>
            <a:ext cx="3600450" cy="512763"/>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object 2"/>
          <p:cNvSpPr>
            <a:spLocks/>
          </p:cNvSpPr>
          <p:nvPr/>
        </p:nvSpPr>
        <p:spPr bwMode="auto">
          <a:xfrm>
            <a:off x="3929063" y="285750"/>
            <a:ext cx="4932362" cy="892175"/>
          </a:xfrm>
          <a:custGeom>
            <a:avLst/>
            <a:gdLst/>
            <a:ahLst/>
            <a:cxnLst>
              <a:cxn ang="0">
                <a:pos x="0" y="892175"/>
              </a:cxn>
              <a:cxn ang="0">
                <a:pos x="4932299" y="892175"/>
              </a:cxn>
              <a:cxn ang="0">
                <a:pos x="4932299" y="0"/>
              </a:cxn>
              <a:cxn ang="0">
                <a:pos x="0" y="0"/>
              </a:cxn>
              <a:cxn ang="0">
                <a:pos x="0" y="892175"/>
              </a:cxn>
            </a:cxnLst>
            <a:rect l="0" t="0" r="r" b="b"/>
            <a:pathLst>
              <a:path w="4932680" h="892175">
                <a:moveTo>
                  <a:pt x="0" y="892175"/>
                </a:moveTo>
                <a:lnTo>
                  <a:pt x="4932299" y="892175"/>
                </a:lnTo>
                <a:lnTo>
                  <a:pt x="4932299" y="0"/>
                </a:lnTo>
                <a:lnTo>
                  <a:pt x="0" y="0"/>
                </a:lnTo>
                <a:lnTo>
                  <a:pt x="0" y="892175"/>
                </a:lnTo>
                <a:close/>
              </a:path>
            </a:pathLst>
          </a:custGeom>
          <a:solidFill>
            <a:srgbClr val="FFFFFF"/>
          </a:solidFill>
          <a:ln w="9525">
            <a:noFill/>
            <a:round/>
            <a:headEnd/>
            <a:tailEnd/>
          </a:ln>
        </p:spPr>
        <p:txBody>
          <a:bodyPr lIns="0" tIns="0" rIns="0" bIns="0"/>
          <a:lstStyle/>
          <a:p>
            <a:endParaRPr lang="en-US"/>
          </a:p>
        </p:txBody>
      </p:sp>
      <p:sp>
        <p:nvSpPr>
          <p:cNvPr id="3" name="object 3"/>
          <p:cNvSpPr txBox="1">
            <a:spLocks noGrp="1"/>
          </p:cNvSpPr>
          <p:nvPr>
            <p:ph type="title"/>
          </p:nvPr>
        </p:nvSpPr>
        <p:spPr>
          <a:xfrm>
            <a:off x="287338" y="254000"/>
            <a:ext cx="8569325" cy="811213"/>
          </a:xfrm>
        </p:spPr>
        <p:txBody>
          <a:bodyPr tIns="71247" rtlCol="0"/>
          <a:lstStyle/>
          <a:p>
            <a:pPr marL="5083175" algn="r" eaLnBrk="1" fontAlgn="auto" hangingPunct="1">
              <a:spcBef>
                <a:spcPts val="0"/>
              </a:spcBef>
              <a:spcAft>
                <a:spcPts val="0"/>
              </a:spcAft>
              <a:defRPr/>
            </a:pPr>
            <a:r>
              <a:rPr lang="es-ES" spc="-325" dirty="0" smtClean="0"/>
              <a:t>ENTREPRENEURSHIP CULTURE</a:t>
            </a:r>
            <a:endParaRPr spc="-315" dirty="0"/>
          </a:p>
        </p:txBody>
      </p:sp>
      <p:sp>
        <p:nvSpPr>
          <p:cNvPr id="4" name="object 4"/>
          <p:cNvSpPr txBox="1"/>
          <p:nvPr/>
        </p:nvSpPr>
        <p:spPr>
          <a:xfrm>
            <a:off x="1122363" y="1670050"/>
            <a:ext cx="6881812" cy="554038"/>
          </a:xfrm>
          <a:prstGeom prst="rect">
            <a:avLst/>
          </a:prstGeom>
        </p:spPr>
        <p:txBody>
          <a:bodyPr lIns="0" tIns="0" rIns="0" bIns="0">
            <a:spAutoFit/>
          </a:bodyPr>
          <a:lstStyle/>
          <a:p>
            <a:pPr marL="12700"/>
            <a:r>
              <a:rPr lang="es-ES" b="1">
                <a:solidFill>
                  <a:srgbClr val="77923B"/>
                </a:solidFill>
                <a:cs typeface="Arial" charset="0"/>
              </a:rPr>
              <a:t>FOSTERING ENTREPRENEURSHIP CULTURE WITHIN PUBLIC EDUCATIONAL SYSTEM IN ANDALUCÍA</a:t>
            </a:r>
            <a:endParaRPr lang="en-US">
              <a:cs typeface="Arial" charset="0"/>
            </a:endParaRPr>
          </a:p>
        </p:txBody>
      </p:sp>
      <p:sp>
        <p:nvSpPr>
          <p:cNvPr id="28676" name="object 5"/>
          <p:cNvSpPr>
            <a:spLocks/>
          </p:cNvSpPr>
          <p:nvPr/>
        </p:nvSpPr>
        <p:spPr bwMode="auto">
          <a:xfrm>
            <a:off x="1547813" y="3068638"/>
            <a:ext cx="1871662" cy="936625"/>
          </a:xfrm>
          <a:custGeom>
            <a:avLst/>
            <a:gdLst/>
            <a:ahLst/>
            <a:cxnLst>
              <a:cxn ang="0">
                <a:pos x="1715515" y="0"/>
              </a:cxn>
              <a:cxn ang="0">
                <a:pos x="156082" y="126"/>
              </a:cxn>
              <a:cxn ang="0">
                <a:pos x="106736" y="8032"/>
              </a:cxn>
              <a:cxn ang="0">
                <a:pos x="63889" y="30178"/>
              </a:cxn>
              <a:cxn ang="0">
                <a:pos x="30106" y="63979"/>
              </a:cxn>
              <a:cxn ang="0">
                <a:pos x="7954" y="106851"/>
              </a:cxn>
              <a:cxn ang="0">
                <a:pos x="0" y="156210"/>
              </a:cxn>
              <a:cxn ang="0">
                <a:pos x="0" y="780542"/>
              </a:cxn>
              <a:cxn ang="0">
                <a:pos x="7954" y="829888"/>
              </a:cxn>
              <a:cxn ang="0">
                <a:pos x="30106" y="872735"/>
              </a:cxn>
              <a:cxn ang="0">
                <a:pos x="63889" y="906518"/>
              </a:cxn>
              <a:cxn ang="0">
                <a:pos x="106736" y="928670"/>
              </a:cxn>
              <a:cxn ang="0">
                <a:pos x="156082" y="936625"/>
              </a:cxn>
              <a:cxn ang="0">
                <a:pos x="1715515" y="936625"/>
              </a:cxn>
              <a:cxn ang="0">
                <a:pos x="1764862" y="928670"/>
              </a:cxn>
              <a:cxn ang="0">
                <a:pos x="1807709" y="906518"/>
              </a:cxn>
              <a:cxn ang="0">
                <a:pos x="1841492" y="872735"/>
              </a:cxn>
              <a:cxn ang="0">
                <a:pos x="1863644" y="829888"/>
              </a:cxn>
              <a:cxn ang="0">
                <a:pos x="1871599" y="780542"/>
              </a:cxn>
              <a:cxn ang="0">
                <a:pos x="1871599" y="156210"/>
              </a:cxn>
              <a:cxn ang="0">
                <a:pos x="1863644" y="106850"/>
              </a:cxn>
              <a:cxn ang="0">
                <a:pos x="1841492" y="63971"/>
              </a:cxn>
              <a:cxn ang="0">
                <a:pos x="1807709" y="30150"/>
              </a:cxn>
              <a:cxn ang="0">
                <a:pos x="1764862" y="7967"/>
              </a:cxn>
              <a:cxn ang="0">
                <a:pos x="1715515" y="0"/>
              </a:cxn>
            </a:cxnLst>
            <a:rect l="0" t="0" r="r" b="b"/>
            <a:pathLst>
              <a:path w="1871979" h="936625">
                <a:moveTo>
                  <a:pt x="1715515" y="0"/>
                </a:moveTo>
                <a:lnTo>
                  <a:pt x="156082" y="126"/>
                </a:lnTo>
                <a:lnTo>
                  <a:pt x="106736" y="8032"/>
                </a:lnTo>
                <a:lnTo>
                  <a:pt x="63889" y="30178"/>
                </a:lnTo>
                <a:lnTo>
                  <a:pt x="30106" y="63979"/>
                </a:lnTo>
                <a:lnTo>
                  <a:pt x="7954" y="106851"/>
                </a:lnTo>
                <a:lnTo>
                  <a:pt x="0" y="156210"/>
                </a:lnTo>
                <a:lnTo>
                  <a:pt x="0" y="780542"/>
                </a:lnTo>
                <a:lnTo>
                  <a:pt x="7954" y="829888"/>
                </a:lnTo>
                <a:lnTo>
                  <a:pt x="30106" y="872735"/>
                </a:lnTo>
                <a:lnTo>
                  <a:pt x="63889" y="906518"/>
                </a:lnTo>
                <a:lnTo>
                  <a:pt x="106736" y="928670"/>
                </a:lnTo>
                <a:lnTo>
                  <a:pt x="156082" y="936625"/>
                </a:lnTo>
                <a:lnTo>
                  <a:pt x="1715515" y="936625"/>
                </a:lnTo>
                <a:lnTo>
                  <a:pt x="1764862" y="928670"/>
                </a:lnTo>
                <a:lnTo>
                  <a:pt x="1807709" y="906518"/>
                </a:lnTo>
                <a:lnTo>
                  <a:pt x="1841492" y="872735"/>
                </a:lnTo>
                <a:lnTo>
                  <a:pt x="1863644" y="829888"/>
                </a:lnTo>
                <a:lnTo>
                  <a:pt x="1871599" y="780542"/>
                </a:lnTo>
                <a:lnTo>
                  <a:pt x="1871599" y="156210"/>
                </a:lnTo>
                <a:lnTo>
                  <a:pt x="1863644" y="106850"/>
                </a:lnTo>
                <a:lnTo>
                  <a:pt x="1841492" y="63971"/>
                </a:lnTo>
                <a:lnTo>
                  <a:pt x="1807709" y="30150"/>
                </a:lnTo>
                <a:lnTo>
                  <a:pt x="1764862" y="7967"/>
                </a:lnTo>
                <a:lnTo>
                  <a:pt x="1715515" y="0"/>
                </a:lnTo>
                <a:close/>
              </a:path>
            </a:pathLst>
          </a:custGeom>
          <a:solidFill>
            <a:srgbClr val="FFFFFF"/>
          </a:solidFill>
          <a:ln w="9525">
            <a:noFill/>
            <a:round/>
            <a:headEnd/>
            <a:tailEnd/>
          </a:ln>
        </p:spPr>
        <p:txBody>
          <a:bodyPr lIns="0" tIns="0" rIns="0" bIns="0"/>
          <a:lstStyle/>
          <a:p>
            <a:endParaRPr lang="en-US"/>
          </a:p>
        </p:txBody>
      </p:sp>
      <p:sp>
        <p:nvSpPr>
          <p:cNvPr id="28677" name="object 6"/>
          <p:cNvSpPr>
            <a:spLocks/>
          </p:cNvSpPr>
          <p:nvPr/>
        </p:nvSpPr>
        <p:spPr bwMode="auto">
          <a:xfrm>
            <a:off x="1547813" y="2590800"/>
            <a:ext cx="1871662" cy="936625"/>
          </a:xfrm>
          <a:custGeom>
            <a:avLst/>
            <a:gdLst/>
            <a:ahLst/>
            <a:cxnLst>
              <a:cxn ang="0">
                <a:pos x="0" y="156210"/>
              </a:cxn>
              <a:cxn ang="0">
                <a:pos x="7954" y="106851"/>
              </a:cxn>
              <a:cxn ang="0">
                <a:pos x="30106" y="63979"/>
              </a:cxn>
              <a:cxn ang="0">
                <a:pos x="63889" y="30178"/>
              </a:cxn>
              <a:cxn ang="0">
                <a:pos x="106736" y="8032"/>
              </a:cxn>
              <a:cxn ang="0">
                <a:pos x="156082" y="126"/>
              </a:cxn>
              <a:cxn ang="0">
                <a:pos x="1715515" y="0"/>
              </a:cxn>
              <a:cxn ang="0">
                <a:pos x="1764862" y="7967"/>
              </a:cxn>
              <a:cxn ang="0">
                <a:pos x="1807709" y="30150"/>
              </a:cxn>
              <a:cxn ang="0">
                <a:pos x="1841492" y="63971"/>
              </a:cxn>
              <a:cxn ang="0">
                <a:pos x="1863644" y="106850"/>
              </a:cxn>
              <a:cxn ang="0">
                <a:pos x="1871599" y="156210"/>
              </a:cxn>
              <a:cxn ang="0">
                <a:pos x="1871599" y="780542"/>
              </a:cxn>
              <a:cxn ang="0">
                <a:pos x="1863644" y="829888"/>
              </a:cxn>
              <a:cxn ang="0">
                <a:pos x="1841492" y="872735"/>
              </a:cxn>
              <a:cxn ang="0">
                <a:pos x="1807709" y="906518"/>
              </a:cxn>
              <a:cxn ang="0">
                <a:pos x="1764862" y="928670"/>
              </a:cxn>
              <a:cxn ang="0">
                <a:pos x="1715515" y="936625"/>
              </a:cxn>
              <a:cxn ang="0">
                <a:pos x="156082" y="936625"/>
              </a:cxn>
              <a:cxn ang="0">
                <a:pos x="106736" y="928670"/>
              </a:cxn>
              <a:cxn ang="0">
                <a:pos x="63889" y="906518"/>
              </a:cxn>
              <a:cxn ang="0">
                <a:pos x="30106" y="872735"/>
              </a:cxn>
              <a:cxn ang="0">
                <a:pos x="7954" y="829888"/>
              </a:cxn>
              <a:cxn ang="0">
                <a:pos x="0" y="780542"/>
              </a:cxn>
              <a:cxn ang="0">
                <a:pos x="0" y="156210"/>
              </a:cxn>
            </a:cxnLst>
            <a:rect l="0" t="0" r="r" b="b"/>
            <a:pathLst>
              <a:path w="1871979" h="936625">
                <a:moveTo>
                  <a:pt x="0" y="156210"/>
                </a:moveTo>
                <a:lnTo>
                  <a:pt x="7954" y="106851"/>
                </a:lnTo>
                <a:lnTo>
                  <a:pt x="30106" y="63979"/>
                </a:lnTo>
                <a:lnTo>
                  <a:pt x="63889" y="30178"/>
                </a:lnTo>
                <a:lnTo>
                  <a:pt x="106736" y="8032"/>
                </a:lnTo>
                <a:lnTo>
                  <a:pt x="156082" y="126"/>
                </a:lnTo>
                <a:lnTo>
                  <a:pt x="1715515" y="0"/>
                </a:lnTo>
                <a:lnTo>
                  <a:pt x="1764862" y="7967"/>
                </a:lnTo>
                <a:lnTo>
                  <a:pt x="1807709" y="30150"/>
                </a:lnTo>
                <a:lnTo>
                  <a:pt x="1841492" y="63971"/>
                </a:lnTo>
                <a:lnTo>
                  <a:pt x="1863644" y="106850"/>
                </a:lnTo>
                <a:lnTo>
                  <a:pt x="1871599" y="156210"/>
                </a:lnTo>
                <a:lnTo>
                  <a:pt x="1871599" y="780542"/>
                </a:lnTo>
                <a:lnTo>
                  <a:pt x="1863644" y="829888"/>
                </a:lnTo>
                <a:lnTo>
                  <a:pt x="1841492" y="872735"/>
                </a:lnTo>
                <a:lnTo>
                  <a:pt x="1807709" y="906518"/>
                </a:lnTo>
                <a:lnTo>
                  <a:pt x="1764862" y="928670"/>
                </a:lnTo>
                <a:lnTo>
                  <a:pt x="1715515" y="936625"/>
                </a:lnTo>
                <a:lnTo>
                  <a:pt x="156082" y="936625"/>
                </a:lnTo>
                <a:lnTo>
                  <a:pt x="106736" y="928670"/>
                </a:lnTo>
                <a:lnTo>
                  <a:pt x="63889" y="906518"/>
                </a:lnTo>
                <a:lnTo>
                  <a:pt x="30106" y="872735"/>
                </a:lnTo>
                <a:lnTo>
                  <a:pt x="7954" y="829888"/>
                </a:lnTo>
                <a:lnTo>
                  <a:pt x="0" y="780542"/>
                </a:lnTo>
                <a:lnTo>
                  <a:pt x="0" y="156210"/>
                </a:lnTo>
                <a:close/>
              </a:path>
            </a:pathLst>
          </a:custGeom>
          <a:noFill/>
          <a:ln w="25400">
            <a:solidFill>
              <a:srgbClr val="9BBA58"/>
            </a:solidFill>
            <a:round/>
            <a:headEnd/>
            <a:tailEnd/>
          </a:ln>
        </p:spPr>
        <p:txBody>
          <a:bodyPr lIns="0" tIns="0" rIns="0" bIns="0"/>
          <a:lstStyle/>
          <a:p>
            <a:endParaRPr lang="en-US"/>
          </a:p>
        </p:txBody>
      </p:sp>
      <p:sp>
        <p:nvSpPr>
          <p:cNvPr id="7" name="object 7"/>
          <p:cNvSpPr txBox="1"/>
          <p:nvPr/>
        </p:nvSpPr>
        <p:spPr>
          <a:xfrm>
            <a:off x="1600200" y="2668588"/>
            <a:ext cx="1828800" cy="661987"/>
          </a:xfrm>
          <a:prstGeom prst="rect">
            <a:avLst/>
          </a:prstGeom>
        </p:spPr>
        <p:txBody>
          <a:bodyPr lIns="0" tIns="0" rIns="0" bIns="0">
            <a:spAutoFit/>
          </a:bodyPr>
          <a:lstStyle/>
          <a:p>
            <a:pPr marL="57785" algn="ctr" fontAlgn="auto">
              <a:spcBef>
                <a:spcPts val="0"/>
              </a:spcBef>
              <a:spcAft>
                <a:spcPts val="0"/>
              </a:spcAft>
              <a:defRPr/>
            </a:pPr>
            <a:r>
              <a:rPr sz="2000" b="1" spc="-185" dirty="0">
                <a:solidFill>
                  <a:srgbClr val="5C5C5C"/>
                </a:solidFill>
                <a:latin typeface="Arial"/>
                <a:cs typeface="Arial"/>
              </a:rPr>
              <a:t>1.308</a:t>
            </a:r>
            <a:endParaRPr sz="2000" dirty="0">
              <a:latin typeface="Arial"/>
              <a:cs typeface="Arial"/>
            </a:endParaRPr>
          </a:p>
          <a:p>
            <a:pPr marL="12700" algn="ctr" fontAlgn="auto">
              <a:spcBef>
                <a:spcPts val="620"/>
              </a:spcBef>
              <a:spcAft>
                <a:spcPts val="0"/>
              </a:spcAft>
              <a:defRPr/>
            </a:pPr>
            <a:r>
              <a:rPr lang="en-GB" spc="-165" dirty="0">
                <a:solidFill>
                  <a:srgbClr val="5C5C5C"/>
                </a:solidFill>
                <a:latin typeface="Arial"/>
                <a:cs typeface="Arial"/>
              </a:rPr>
              <a:t>Educational centres</a:t>
            </a:r>
          </a:p>
        </p:txBody>
      </p:sp>
      <p:sp>
        <p:nvSpPr>
          <p:cNvPr id="28679" name="object 8"/>
          <p:cNvSpPr>
            <a:spLocks/>
          </p:cNvSpPr>
          <p:nvPr/>
        </p:nvSpPr>
        <p:spPr bwMode="auto">
          <a:xfrm>
            <a:off x="3635375" y="3068638"/>
            <a:ext cx="1873250" cy="936625"/>
          </a:xfrm>
          <a:custGeom>
            <a:avLst/>
            <a:gdLst/>
            <a:ahLst/>
            <a:cxnLst>
              <a:cxn ang="0">
                <a:pos x="1717166" y="0"/>
              </a:cxn>
              <a:cxn ang="0">
                <a:pos x="156083" y="126"/>
              </a:cxn>
              <a:cxn ang="0">
                <a:pos x="106736" y="8032"/>
              </a:cxn>
              <a:cxn ang="0">
                <a:pos x="63889" y="30178"/>
              </a:cxn>
              <a:cxn ang="0">
                <a:pos x="30106" y="63979"/>
              </a:cxn>
              <a:cxn ang="0">
                <a:pos x="7954" y="106851"/>
              </a:cxn>
              <a:cxn ang="0">
                <a:pos x="0" y="156210"/>
              </a:cxn>
              <a:cxn ang="0">
                <a:pos x="0" y="780542"/>
              </a:cxn>
              <a:cxn ang="0">
                <a:pos x="7954" y="829888"/>
              </a:cxn>
              <a:cxn ang="0">
                <a:pos x="30106" y="872735"/>
              </a:cxn>
              <a:cxn ang="0">
                <a:pos x="63889" y="906518"/>
              </a:cxn>
              <a:cxn ang="0">
                <a:pos x="106736" y="928670"/>
              </a:cxn>
              <a:cxn ang="0">
                <a:pos x="156083" y="936625"/>
              </a:cxn>
              <a:cxn ang="0">
                <a:pos x="1717166" y="936625"/>
              </a:cxn>
              <a:cxn ang="0">
                <a:pos x="1766513" y="928670"/>
              </a:cxn>
              <a:cxn ang="0">
                <a:pos x="1809360" y="906518"/>
              </a:cxn>
              <a:cxn ang="0">
                <a:pos x="1843143" y="872735"/>
              </a:cxn>
              <a:cxn ang="0">
                <a:pos x="1865295" y="829888"/>
              </a:cxn>
              <a:cxn ang="0">
                <a:pos x="1873250" y="780542"/>
              </a:cxn>
              <a:cxn ang="0">
                <a:pos x="1873250" y="156210"/>
              </a:cxn>
              <a:cxn ang="0">
                <a:pos x="1865295" y="106850"/>
              </a:cxn>
              <a:cxn ang="0">
                <a:pos x="1843143" y="63971"/>
              </a:cxn>
              <a:cxn ang="0">
                <a:pos x="1809360" y="30150"/>
              </a:cxn>
              <a:cxn ang="0">
                <a:pos x="1766513" y="7967"/>
              </a:cxn>
              <a:cxn ang="0">
                <a:pos x="1717166" y="0"/>
              </a:cxn>
            </a:cxnLst>
            <a:rect l="0" t="0" r="r" b="b"/>
            <a:pathLst>
              <a:path w="1873250" h="936625">
                <a:moveTo>
                  <a:pt x="1717166" y="0"/>
                </a:moveTo>
                <a:lnTo>
                  <a:pt x="156083" y="126"/>
                </a:lnTo>
                <a:lnTo>
                  <a:pt x="106736" y="8032"/>
                </a:lnTo>
                <a:lnTo>
                  <a:pt x="63889" y="30178"/>
                </a:lnTo>
                <a:lnTo>
                  <a:pt x="30106" y="63979"/>
                </a:lnTo>
                <a:lnTo>
                  <a:pt x="7954" y="106851"/>
                </a:lnTo>
                <a:lnTo>
                  <a:pt x="0" y="156210"/>
                </a:lnTo>
                <a:lnTo>
                  <a:pt x="0" y="780542"/>
                </a:lnTo>
                <a:lnTo>
                  <a:pt x="7954" y="829888"/>
                </a:lnTo>
                <a:lnTo>
                  <a:pt x="30106" y="872735"/>
                </a:lnTo>
                <a:lnTo>
                  <a:pt x="63889" y="906518"/>
                </a:lnTo>
                <a:lnTo>
                  <a:pt x="106736" y="928670"/>
                </a:lnTo>
                <a:lnTo>
                  <a:pt x="156083" y="936625"/>
                </a:lnTo>
                <a:lnTo>
                  <a:pt x="1717166" y="936625"/>
                </a:lnTo>
                <a:lnTo>
                  <a:pt x="1766513" y="928670"/>
                </a:lnTo>
                <a:lnTo>
                  <a:pt x="1809360" y="906518"/>
                </a:lnTo>
                <a:lnTo>
                  <a:pt x="1843143" y="872735"/>
                </a:lnTo>
                <a:lnTo>
                  <a:pt x="1865295" y="829888"/>
                </a:lnTo>
                <a:lnTo>
                  <a:pt x="1873250" y="780542"/>
                </a:lnTo>
                <a:lnTo>
                  <a:pt x="1873250" y="156210"/>
                </a:lnTo>
                <a:lnTo>
                  <a:pt x="1865295" y="106850"/>
                </a:lnTo>
                <a:lnTo>
                  <a:pt x="1843143" y="63971"/>
                </a:lnTo>
                <a:lnTo>
                  <a:pt x="1809360" y="30150"/>
                </a:lnTo>
                <a:lnTo>
                  <a:pt x="1766513" y="7967"/>
                </a:lnTo>
                <a:lnTo>
                  <a:pt x="1717166" y="0"/>
                </a:lnTo>
                <a:close/>
              </a:path>
            </a:pathLst>
          </a:custGeom>
          <a:solidFill>
            <a:srgbClr val="FFFFFF"/>
          </a:solidFill>
          <a:ln w="9525">
            <a:noFill/>
            <a:round/>
            <a:headEnd/>
            <a:tailEnd/>
          </a:ln>
        </p:spPr>
        <p:txBody>
          <a:bodyPr lIns="0" tIns="0" rIns="0" bIns="0"/>
          <a:lstStyle/>
          <a:p>
            <a:endParaRPr lang="en-US"/>
          </a:p>
        </p:txBody>
      </p:sp>
      <p:sp>
        <p:nvSpPr>
          <p:cNvPr id="28680" name="object 9"/>
          <p:cNvSpPr>
            <a:spLocks/>
          </p:cNvSpPr>
          <p:nvPr/>
        </p:nvSpPr>
        <p:spPr bwMode="auto">
          <a:xfrm>
            <a:off x="3635375" y="2590800"/>
            <a:ext cx="1873250" cy="936625"/>
          </a:xfrm>
          <a:custGeom>
            <a:avLst/>
            <a:gdLst/>
            <a:ahLst/>
            <a:cxnLst>
              <a:cxn ang="0">
                <a:pos x="0" y="156210"/>
              </a:cxn>
              <a:cxn ang="0">
                <a:pos x="7954" y="106851"/>
              </a:cxn>
              <a:cxn ang="0">
                <a:pos x="30106" y="63979"/>
              </a:cxn>
              <a:cxn ang="0">
                <a:pos x="63889" y="30178"/>
              </a:cxn>
              <a:cxn ang="0">
                <a:pos x="106736" y="8032"/>
              </a:cxn>
              <a:cxn ang="0">
                <a:pos x="156083" y="126"/>
              </a:cxn>
              <a:cxn ang="0">
                <a:pos x="1717166" y="0"/>
              </a:cxn>
              <a:cxn ang="0">
                <a:pos x="1766513" y="7967"/>
              </a:cxn>
              <a:cxn ang="0">
                <a:pos x="1809360" y="30150"/>
              </a:cxn>
              <a:cxn ang="0">
                <a:pos x="1843143" y="63971"/>
              </a:cxn>
              <a:cxn ang="0">
                <a:pos x="1865295" y="106850"/>
              </a:cxn>
              <a:cxn ang="0">
                <a:pos x="1873250" y="156210"/>
              </a:cxn>
              <a:cxn ang="0">
                <a:pos x="1873250" y="780542"/>
              </a:cxn>
              <a:cxn ang="0">
                <a:pos x="1865295" y="829888"/>
              </a:cxn>
              <a:cxn ang="0">
                <a:pos x="1843143" y="872735"/>
              </a:cxn>
              <a:cxn ang="0">
                <a:pos x="1809360" y="906518"/>
              </a:cxn>
              <a:cxn ang="0">
                <a:pos x="1766513" y="928670"/>
              </a:cxn>
              <a:cxn ang="0">
                <a:pos x="1717166" y="936625"/>
              </a:cxn>
              <a:cxn ang="0">
                <a:pos x="156083" y="936625"/>
              </a:cxn>
              <a:cxn ang="0">
                <a:pos x="106736" y="928670"/>
              </a:cxn>
              <a:cxn ang="0">
                <a:pos x="63889" y="906518"/>
              </a:cxn>
              <a:cxn ang="0">
                <a:pos x="30106" y="872735"/>
              </a:cxn>
              <a:cxn ang="0">
                <a:pos x="7954" y="829888"/>
              </a:cxn>
              <a:cxn ang="0">
                <a:pos x="0" y="780542"/>
              </a:cxn>
              <a:cxn ang="0">
                <a:pos x="0" y="156210"/>
              </a:cxn>
            </a:cxnLst>
            <a:rect l="0" t="0" r="r" b="b"/>
            <a:pathLst>
              <a:path w="1873250" h="936625">
                <a:moveTo>
                  <a:pt x="0" y="156210"/>
                </a:moveTo>
                <a:lnTo>
                  <a:pt x="7954" y="106851"/>
                </a:lnTo>
                <a:lnTo>
                  <a:pt x="30106" y="63979"/>
                </a:lnTo>
                <a:lnTo>
                  <a:pt x="63889" y="30178"/>
                </a:lnTo>
                <a:lnTo>
                  <a:pt x="106736" y="8032"/>
                </a:lnTo>
                <a:lnTo>
                  <a:pt x="156083" y="126"/>
                </a:lnTo>
                <a:lnTo>
                  <a:pt x="1717166" y="0"/>
                </a:lnTo>
                <a:lnTo>
                  <a:pt x="1766513" y="7967"/>
                </a:lnTo>
                <a:lnTo>
                  <a:pt x="1809360" y="30150"/>
                </a:lnTo>
                <a:lnTo>
                  <a:pt x="1843143" y="63971"/>
                </a:lnTo>
                <a:lnTo>
                  <a:pt x="1865295" y="106850"/>
                </a:lnTo>
                <a:lnTo>
                  <a:pt x="1873250" y="156210"/>
                </a:lnTo>
                <a:lnTo>
                  <a:pt x="1873250" y="780542"/>
                </a:lnTo>
                <a:lnTo>
                  <a:pt x="1865295" y="829888"/>
                </a:lnTo>
                <a:lnTo>
                  <a:pt x="1843143" y="872735"/>
                </a:lnTo>
                <a:lnTo>
                  <a:pt x="1809360" y="906518"/>
                </a:lnTo>
                <a:lnTo>
                  <a:pt x="1766513" y="928670"/>
                </a:lnTo>
                <a:lnTo>
                  <a:pt x="1717166" y="936625"/>
                </a:lnTo>
                <a:lnTo>
                  <a:pt x="156083" y="936625"/>
                </a:lnTo>
                <a:lnTo>
                  <a:pt x="106736" y="928670"/>
                </a:lnTo>
                <a:lnTo>
                  <a:pt x="63889" y="906518"/>
                </a:lnTo>
                <a:lnTo>
                  <a:pt x="30106" y="872735"/>
                </a:lnTo>
                <a:lnTo>
                  <a:pt x="7954" y="829888"/>
                </a:lnTo>
                <a:lnTo>
                  <a:pt x="0" y="780542"/>
                </a:lnTo>
                <a:lnTo>
                  <a:pt x="0" y="156210"/>
                </a:lnTo>
                <a:close/>
              </a:path>
            </a:pathLst>
          </a:custGeom>
          <a:noFill/>
          <a:ln w="25400">
            <a:solidFill>
              <a:srgbClr val="9BBA58"/>
            </a:solidFill>
            <a:round/>
            <a:headEnd/>
            <a:tailEnd/>
          </a:ln>
        </p:spPr>
        <p:txBody>
          <a:bodyPr lIns="0" tIns="0" rIns="0" bIns="0"/>
          <a:lstStyle/>
          <a:p>
            <a:endParaRPr lang="en-US"/>
          </a:p>
        </p:txBody>
      </p:sp>
      <p:sp>
        <p:nvSpPr>
          <p:cNvPr id="10" name="object 10"/>
          <p:cNvSpPr txBox="1"/>
          <p:nvPr/>
        </p:nvSpPr>
        <p:spPr>
          <a:xfrm>
            <a:off x="4060825" y="2663825"/>
            <a:ext cx="1022350" cy="666750"/>
          </a:xfrm>
          <a:prstGeom prst="rect">
            <a:avLst/>
          </a:prstGeom>
        </p:spPr>
        <p:txBody>
          <a:bodyPr lIns="0" tIns="0" rIns="0" bIns="0">
            <a:spAutoFit/>
          </a:bodyPr>
          <a:lstStyle/>
          <a:p>
            <a:pPr marL="1270" algn="ctr" fontAlgn="auto">
              <a:spcBef>
                <a:spcPts val="0"/>
              </a:spcBef>
              <a:spcAft>
                <a:spcPts val="0"/>
              </a:spcAft>
              <a:defRPr/>
            </a:pPr>
            <a:r>
              <a:rPr sz="2000" b="1" spc="-185" dirty="0">
                <a:solidFill>
                  <a:srgbClr val="5C5C5C"/>
                </a:solidFill>
                <a:latin typeface="Arial"/>
                <a:cs typeface="Arial"/>
              </a:rPr>
              <a:t>3.246</a:t>
            </a:r>
            <a:endParaRPr sz="2000" dirty="0">
              <a:latin typeface="Arial"/>
              <a:cs typeface="Arial"/>
            </a:endParaRPr>
          </a:p>
          <a:p>
            <a:pPr algn="ctr" fontAlgn="auto">
              <a:spcBef>
                <a:spcPts val="620"/>
              </a:spcBef>
              <a:spcAft>
                <a:spcPts val="0"/>
              </a:spcAft>
              <a:defRPr/>
            </a:pPr>
            <a:r>
              <a:rPr lang="en-GB" spc="-165" dirty="0">
                <a:solidFill>
                  <a:srgbClr val="5C5C5C"/>
                </a:solidFill>
                <a:latin typeface="Arial"/>
                <a:cs typeface="Arial"/>
              </a:rPr>
              <a:t>Events</a:t>
            </a:r>
            <a:endParaRPr lang="en-GB" dirty="0">
              <a:latin typeface="Arial"/>
              <a:cs typeface="Arial"/>
            </a:endParaRPr>
          </a:p>
        </p:txBody>
      </p:sp>
      <p:sp>
        <p:nvSpPr>
          <p:cNvPr id="28682" name="object 11"/>
          <p:cNvSpPr>
            <a:spLocks/>
          </p:cNvSpPr>
          <p:nvPr/>
        </p:nvSpPr>
        <p:spPr bwMode="auto">
          <a:xfrm>
            <a:off x="5867400" y="3068638"/>
            <a:ext cx="1873250" cy="936625"/>
          </a:xfrm>
          <a:custGeom>
            <a:avLst/>
            <a:gdLst/>
            <a:ahLst/>
            <a:cxnLst>
              <a:cxn ang="0">
                <a:pos x="1717167" y="0"/>
              </a:cxn>
              <a:cxn ang="0">
                <a:pos x="156083" y="126"/>
              </a:cxn>
              <a:cxn ang="0">
                <a:pos x="106736" y="8032"/>
              </a:cxn>
              <a:cxn ang="0">
                <a:pos x="63889" y="30178"/>
              </a:cxn>
              <a:cxn ang="0">
                <a:pos x="30106" y="63979"/>
              </a:cxn>
              <a:cxn ang="0">
                <a:pos x="7954" y="106851"/>
              </a:cxn>
              <a:cxn ang="0">
                <a:pos x="0" y="156210"/>
              </a:cxn>
              <a:cxn ang="0">
                <a:pos x="0" y="780542"/>
              </a:cxn>
              <a:cxn ang="0">
                <a:pos x="7954" y="829888"/>
              </a:cxn>
              <a:cxn ang="0">
                <a:pos x="30106" y="872735"/>
              </a:cxn>
              <a:cxn ang="0">
                <a:pos x="63889" y="906518"/>
              </a:cxn>
              <a:cxn ang="0">
                <a:pos x="106736" y="928670"/>
              </a:cxn>
              <a:cxn ang="0">
                <a:pos x="156083" y="936625"/>
              </a:cxn>
              <a:cxn ang="0">
                <a:pos x="1717167" y="936625"/>
              </a:cxn>
              <a:cxn ang="0">
                <a:pos x="1766513" y="928670"/>
              </a:cxn>
              <a:cxn ang="0">
                <a:pos x="1809360" y="906518"/>
              </a:cxn>
              <a:cxn ang="0">
                <a:pos x="1843143" y="872735"/>
              </a:cxn>
              <a:cxn ang="0">
                <a:pos x="1865295" y="829888"/>
              </a:cxn>
              <a:cxn ang="0">
                <a:pos x="1873250" y="780542"/>
              </a:cxn>
              <a:cxn ang="0">
                <a:pos x="1873250" y="156210"/>
              </a:cxn>
              <a:cxn ang="0">
                <a:pos x="1865295" y="106850"/>
              </a:cxn>
              <a:cxn ang="0">
                <a:pos x="1843143" y="63971"/>
              </a:cxn>
              <a:cxn ang="0">
                <a:pos x="1809360" y="30150"/>
              </a:cxn>
              <a:cxn ang="0">
                <a:pos x="1766513" y="7967"/>
              </a:cxn>
              <a:cxn ang="0">
                <a:pos x="1717167" y="0"/>
              </a:cxn>
            </a:cxnLst>
            <a:rect l="0" t="0" r="r" b="b"/>
            <a:pathLst>
              <a:path w="1873250" h="936625">
                <a:moveTo>
                  <a:pt x="1717167" y="0"/>
                </a:moveTo>
                <a:lnTo>
                  <a:pt x="156083" y="126"/>
                </a:lnTo>
                <a:lnTo>
                  <a:pt x="106736" y="8032"/>
                </a:lnTo>
                <a:lnTo>
                  <a:pt x="63889" y="30178"/>
                </a:lnTo>
                <a:lnTo>
                  <a:pt x="30106" y="63979"/>
                </a:lnTo>
                <a:lnTo>
                  <a:pt x="7954" y="106851"/>
                </a:lnTo>
                <a:lnTo>
                  <a:pt x="0" y="156210"/>
                </a:lnTo>
                <a:lnTo>
                  <a:pt x="0" y="780542"/>
                </a:lnTo>
                <a:lnTo>
                  <a:pt x="7954" y="829888"/>
                </a:lnTo>
                <a:lnTo>
                  <a:pt x="30106" y="872735"/>
                </a:lnTo>
                <a:lnTo>
                  <a:pt x="63889" y="906518"/>
                </a:lnTo>
                <a:lnTo>
                  <a:pt x="106736" y="928670"/>
                </a:lnTo>
                <a:lnTo>
                  <a:pt x="156083" y="936625"/>
                </a:lnTo>
                <a:lnTo>
                  <a:pt x="1717167" y="936625"/>
                </a:lnTo>
                <a:lnTo>
                  <a:pt x="1766513" y="928670"/>
                </a:lnTo>
                <a:lnTo>
                  <a:pt x="1809360" y="906518"/>
                </a:lnTo>
                <a:lnTo>
                  <a:pt x="1843143" y="872735"/>
                </a:lnTo>
                <a:lnTo>
                  <a:pt x="1865295" y="829888"/>
                </a:lnTo>
                <a:lnTo>
                  <a:pt x="1873250" y="780542"/>
                </a:lnTo>
                <a:lnTo>
                  <a:pt x="1873250" y="156210"/>
                </a:lnTo>
                <a:lnTo>
                  <a:pt x="1865295" y="106850"/>
                </a:lnTo>
                <a:lnTo>
                  <a:pt x="1843143" y="63971"/>
                </a:lnTo>
                <a:lnTo>
                  <a:pt x="1809360" y="30150"/>
                </a:lnTo>
                <a:lnTo>
                  <a:pt x="1766513" y="7967"/>
                </a:lnTo>
                <a:lnTo>
                  <a:pt x="1717167" y="0"/>
                </a:lnTo>
                <a:close/>
              </a:path>
            </a:pathLst>
          </a:custGeom>
          <a:solidFill>
            <a:srgbClr val="FFFFFF"/>
          </a:solidFill>
          <a:ln w="9525">
            <a:noFill/>
            <a:round/>
            <a:headEnd/>
            <a:tailEnd/>
          </a:ln>
        </p:spPr>
        <p:txBody>
          <a:bodyPr lIns="0" tIns="0" rIns="0" bIns="0"/>
          <a:lstStyle/>
          <a:p>
            <a:endParaRPr lang="en-US"/>
          </a:p>
        </p:txBody>
      </p:sp>
      <p:sp>
        <p:nvSpPr>
          <p:cNvPr id="28683" name="object 12"/>
          <p:cNvSpPr>
            <a:spLocks/>
          </p:cNvSpPr>
          <p:nvPr/>
        </p:nvSpPr>
        <p:spPr bwMode="auto">
          <a:xfrm>
            <a:off x="5867400" y="2590800"/>
            <a:ext cx="1873250" cy="936625"/>
          </a:xfrm>
          <a:custGeom>
            <a:avLst/>
            <a:gdLst/>
            <a:ahLst/>
            <a:cxnLst>
              <a:cxn ang="0">
                <a:pos x="0" y="156210"/>
              </a:cxn>
              <a:cxn ang="0">
                <a:pos x="7954" y="106851"/>
              </a:cxn>
              <a:cxn ang="0">
                <a:pos x="30106" y="63979"/>
              </a:cxn>
              <a:cxn ang="0">
                <a:pos x="63889" y="30178"/>
              </a:cxn>
              <a:cxn ang="0">
                <a:pos x="106736" y="8032"/>
              </a:cxn>
              <a:cxn ang="0">
                <a:pos x="156083" y="126"/>
              </a:cxn>
              <a:cxn ang="0">
                <a:pos x="1717167" y="0"/>
              </a:cxn>
              <a:cxn ang="0">
                <a:pos x="1766513" y="7967"/>
              </a:cxn>
              <a:cxn ang="0">
                <a:pos x="1809360" y="30150"/>
              </a:cxn>
              <a:cxn ang="0">
                <a:pos x="1843143" y="63971"/>
              </a:cxn>
              <a:cxn ang="0">
                <a:pos x="1865295" y="106850"/>
              </a:cxn>
              <a:cxn ang="0">
                <a:pos x="1873250" y="156210"/>
              </a:cxn>
              <a:cxn ang="0">
                <a:pos x="1873250" y="780542"/>
              </a:cxn>
              <a:cxn ang="0">
                <a:pos x="1865295" y="829888"/>
              </a:cxn>
              <a:cxn ang="0">
                <a:pos x="1843143" y="872735"/>
              </a:cxn>
              <a:cxn ang="0">
                <a:pos x="1809360" y="906518"/>
              </a:cxn>
              <a:cxn ang="0">
                <a:pos x="1766513" y="928670"/>
              </a:cxn>
              <a:cxn ang="0">
                <a:pos x="1717167" y="936625"/>
              </a:cxn>
              <a:cxn ang="0">
                <a:pos x="156083" y="936625"/>
              </a:cxn>
              <a:cxn ang="0">
                <a:pos x="106736" y="928670"/>
              </a:cxn>
              <a:cxn ang="0">
                <a:pos x="63889" y="906518"/>
              </a:cxn>
              <a:cxn ang="0">
                <a:pos x="30106" y="872735"/>
              </a:cxn>
              <a:cxn ang="0">
                <a:pos x="7954" y="829888"/>
              </a:cxn>
              <a:cxn ang="0">
                <a:pos x="0" y="780542"/>
              </a:cxn>
              <a:cxn ang="0">
                <a:pos x="0" y="156210"/>
              </a:cxn>
            </a:cxnLst>
            <a:rect l="0" t="0" r="r" b="b"/>
            <a:pathLst>
              <a:path w="1873250" h="936625">
                <a:moveTo>
                  <a:pt x="0" y="156210"/>
                </a:moveTo>
                <a:lnTo>
                  <a:pt x="7954" y="106851"/>
                </a:lnTo>
                <a:lnTo>
                  <a:pt x="30106" y="63979"/>
                </a:lnTo>
                <a:lnTo>
                  <a:pt x="63889" y="30178"/>
                </a:lnTo>
                <a:lnTo>
                  <a:pt x="106736" y="8032"/>
                </a:lnTo>
                <a:lnTo>
                  <a:pt x="156083" y="126"/>
                </a:lnTo>
                <a:lnTo>
                  <a:pt x="1717167" y="0"/>
                </a:lnTo>
                <a:lnTo>
                  <a:pt x="1766513" y="7967"/>
                </a:lnTo>
                <a:lnTo>
                  <a:pt x="1809360" y="30150"/>
                </a:lnTo>
                <a:lnTo>
                  <a:pt x="1843143" y="63971"/>
                </a:lnTo>
                <a:lnTo>
                  <a:pt x="1865295" y="106850"/>
                </a:lnTo>
                <a:lnTo>
                  <a:pt x="1873250" y="156210"/>
                </a:lnTo>
                <a:lnTo>
                  <a:pt x="1873250" y="780542"/>
                </a:lnTo>
                <a:lnTo>
                  <a:pt x="1865295" y="829888"/>
                </a:lnTo>
                <a:lnTo>
                  <a:pt x="1843143" y="872735"/>
                </a:lnTo>
                <a:lnTo>
                  <a:pt x="1809360" y="906518"/>
                </a:lnTo>
                <a:lnTo>
                  <a:pt x="1766513" y="928670"/>
                </a:lnTo>
                <a:lnTo>
                  <a:pt x="1717167" y="936625"/>
                </a:lnTo>
                <a:lnTo>
                  <a:pt x="156083" y="936625"/>
                </a:lnTo>
                <a:lnTo>
                  <a:pt x="106736" y="928670"/>
                </a:lnTo>
                <a:lnTo>
                  <a:pt x="63889" y="906518"/>
                </a:lnTo>
                <a:lnTo>
                  <a:pt x="30106" y="872735"/>
                </a:lnTo>
                <a:lnTo>
                  <a:pt x="7954" y="829888"/>
                </a:lnTo>
                <a:lnTo>
                  <a:pt x="0" y="780542"/>
                </a:lnTo>
                <a:lnTo>
                  <a:pt x="0" y="156210"/>
                </a:lnTo>
                <a:close/>
              </a:path>
            </a:pathLst>
          </a:custGeom>
          <a:noFill/>
          <a:ln w="25400">
            <a:solidFill>
              <a:srgbClr val="9BBA58"/>
            </a:solidFill>
            <a:round/>
            <a:headEnd/>
            <a:tailEnd/>
          </a:ln>
        </p:spPr>
        <p:txBody>
          <a:bodyPr lIns="0" tIns="0" rIns="0" bIns="0"/>
          <a:lstStyle/>
          <a:p>
            <a:endParaRPr lang="en-US"/>
          </a:p>
        </p:txBody>
      </p:sp>
      <p:sp>
        <p:nvSpPr>
          <p:cNvPr id="13" name="object 13"/>
          <p:cNvSpPr txBox="1"/>
          <p:nvPr/>
        </p:nvSpPr>
        <p:spPr>
          <a:xfrm>
            <a:off x="6313488" y="2663825"/>
            <a:ext cx="981075" cy="666750"/>
          </a:xfrm>
          <a:prstGeom prst="rect">
            <a:avLst/>
          </a:prstGeom>
        </p:spPr>
        <p:txBody>
          <a:bodyPr lIns="0" tIns="0" rIns="0" bIns="0">
            <a:spAutoFit/>
          </a:bodyPr>
          <a:lstStyle/>
          <a:p>
            <a:pPr marL="2540" algn="ctr" fontAlgn="auto">
              <a:spcBef>
                <a:spcPts val="0"/>
              </a:spcBef>
              <a:spcAft>
                <a:spcPts val="0"/>
              </a:spcAft>
              <a:defRPr/>
            </a:pPr>
            <a:r>
              <a:rPr sz="2000" b="1" spc="-190" dirty="0">
                <a:solidFill>
                  <a:srgbClr val="5C5C5C"/>
                </a:solidFill>
                <a:latin typeface="Arial"/>
                <a:cs typeface="Arial"/>
              </a:rPr>
              <a:t>75.605</a:t>
            </a:r>
            <a:endParaRPr sz="2000" dirty="0">
              <a:latin typeface="Arial"/>
              <a:cs typeface="Arial"/>
            </a:endParaRPr>
          </a:p>
          <a:p>
            <a:pPr algn="ctr" fontAlgn="auto">
              <a:spcBef>
                <a:spcPts val="620"/>
              </a:spcBef>
              <a:spcAft>
                <a:spcPts val="0"/>
              </a:spcAft>
              <a:defRPr/>
            </a:pPr>
            <a:r>
              <a:rPr lang="en-GB" spc="-160" dirty="0">
                <a:solidFill>
                  <a:srgbClr val="5C5C5C"/>
                </a:solidFill>
                <a:latin typeface="Arial"/>
                <a:cs typeface="Arial"/>
              </a:rPr>
              <a:t>Students</a:t>
            </a:r>
            <a:endParaRPr lang="en-GB" dirty="0">
              <a:latin typeface="Arial"/>
              <a:cs typeface="Arial"/>
            </a:endParaRPr>
          </a:p>
        </p:txBody>
      </p:sp>
      <p:sp>
        <p:nvSpPr>
          <p:cNvPr id="28685" name="object 14"/>
          <p:cNvSpPr>
            <a:spLocks noChangeArrowheads="1"/>
          </p:cNvSpPr>
          <p:nvPr/>
        </p:nvSpPr>
        <p:spPr bwMode="auto">
          <a:xfrm>
            <a:off x="1042988" y="5940425"/>
            <a:ext cx="3600450" cy="512763"/>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pic>
        <p:nvPicPr>
          <p:cNvPr id="28686" name="Picture 2" descr="MiniEmpresa Educativa"/>
          <p:cNvPicPr>
            <a:picLocks noChangeAspect="1" noChangeArrowheads="1"/>
          </p:cNvPicPr>
          <p:nvPr/>
        </p:nvPicPr>
        <p:blipFill>
          <a:blip r:embed="rId3"/>
          <a:srcRect/>
          <a:stretch>
            <a:fillRect/>
          </a:stretch>
        </p:blipFill>
        <p:spPr bwMode="auto">
          <a:xfrm>
            <a:off x="1600200" y="3962400"/>
            <a:ext cx="1428750" cy="1066800"/>
          </a:xfrm>
          <a:prstGeom prst="rect">
            <a:avLst/>
          </a:prstGeom>
          <a:noFill/>
          <a:ln w="9525">
            <a:noFill/>
            <a:miter lim="800000"/>
            <a:headEnd/>
            <a:tailEnd/>
          </a:ln>
        </p:spPr>
      </p:pic>
      <p:pic>
        <p:nvPicPr>
          <p:cNvPr id="28687" name="Picture 4" descr="atrévete a emprender!"/>
          <p:cNvPicPr>
            <a:picLocks noChangeAspect="1" noChangeArrowheads="1"/>
          </p:cNvPicPr>
          <p:nvPr/>
        </p:nvPicPr>
        <p:blipFill>
          <a:blip r:embed="rId4"/>
          <a:srcRect/>
          <a:stretch>
            <a:fillRect/>
          </a:stretch>
        </p:blipFill>
        <p:spPr bwMode="auto">
          <a:xfrm>
            <a:off x="4343400" y="3962400"/>
            <a:ext cx="3379788" cy="1219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08013" y="1449388"/>
            <a:ext cx="7927975" cy="2970212"/>
          </a:xfrm>
        </p:spPr>
        <p:txBody>
          <a:bodyPr/>
          <a:lstStyle/>
          <a:p>
            <a:pPr fontAlgn="auto">
              <a:spcAft>
                <a:spcPts val="0"/>
              </a:spcAft>
              <a:defRPr/>
            </a:pPr>
            <a:r>
              <a:rPr lang="en-US" dirty="0" smtClean="0"/>
              <a:t>OER-CRAFT: O1 </a:t>
            </a:r>
            <a:r>
              <a:rPr lang="en-US" dirty="0"/>
              <a:t>(</a:t>
            </a:r>
            <a:r>
              <a:rPr lang="en-US" dirty="0" smtClean="0"/>
              <a:t>OER </a:t>
            </a:r>
            <a:r>
              <a:rPr lang="en-US" dirty="0"/>
              <a:t>Platform</a:t>
            </a:r>
            <a:r>
              <a:rPr lang="en-US" dirty="0" smtClean="0"/>
              <a:t>)</a:t>
            </a:r>
            <a:endParaRPr lang="es-ES" dirty="0"/>
          </a:p>
        </p:txBody>
      </p:sp>
      <p:sp>
        <p:nvSpPr>
          <p:cNvPr id="3" name="Subtítulo 2"/>
          <p:cNvSpPr>
            <a:spLocks noGrp="1"/>
          </p:cNvSpPr>
          <p:nvPr>
            <p:ph type="subTitle" idx="1"/>
          </p:nvPr>
        </p:nvSpPr>
        <p:spPr>
          <a:xfrm>
            <a:off x="5267325" y="5281613"/>
            <a:ext cx="3268663" cy="434975"/>
          </a:xfrm>
        </p:spPr>
        <p:txBody>
          <a:bodyPr>
            <a:noAutofit/>
          </a:bodyPr>
          <a:lstStyle/>
          <a:p>
            <a:pPr fontAlgn="auto">
              <a:buFont typeface="Wingdings 2" charset="2"/>
              <a:buNone/>
              <a:defRPr/>
            </a:pPr>
            <a:r>
              <a:rPr lang="en-US" sz="2400" dirty="0"/>
              <a:t>Status and Action Plan</a:t>
            </a:r>
            <a:endParaRPr lang="es-ES" sz="2400" dirty="0"/>
          </a:p>
        </p:txBody>
      </p:sp>
      <p:sp>
        <p:nvSpPr>
          <p:cNvPr id="29699" name="CuadroTexto 1"/>
          <p:cNvSpPr txBox="1">
            <a:spLocks noChangeArrowheads="1"/>
          </p:cNvSpPr>
          <p:nvPr/>
        </p:nvSpPr>
        <p:spPr bwMode="auto">
          <a:xfrm>
            <a:off x="4502150" y="6248400"/>
            <a:ext cx="4497388" cy="584200"/>
          </a:xfrm>
          <a:prstGeom prst="rect">
            <a:avLst/>
          </a:prstGeom>
          <a:solidFill>
            <a:schemeClr val="bg1"/>
          </a:solidFill>
          <a:ln w="9525">
            <a:noFill/>
            <a:miter lim="800000"/>
            <a:headEnd/>
            <a:tailEnd/>
          </a:ln>
        </p:spPr>
        <p:txBody>
          <a:bodyPr>
            <a:spAutoFit/>
          </a:bodyPr>
          <a:lstStyle/>
          <a:p>
            <a:pPr algn="r"/>
            <a:r>
              <a:rPr lang="en-US" altLang="es-ES" sz="800">
                <a:cs typeface="Arial" charset="0"/>
              </a:rPr>
              <a:t>With the support of the Erasmus+ programme of the European Union. This website and its contents reflects the views only of the authors, and the Commission cannot be held responsible for any use which may be made of the information contained therein.</a:t>
            </a:r>
          </a:p>
          <a:p>
            <a:pPr algn="r"/>
            <a:endParaRPr lang="es-ES" altLang="es-ES" sz="800">
              <a:cs typeface="Arial" charset="0"/>
            </a:endParaRPr>
          </a:p>
        </p:txBody>
      </p:sp>
      <p:pic>
        <p:nvPicPr>
          <p:cNvPr id="29700" name="Picture 5" descr="Erasmus Plus"/>
          <p:cNvPicPr>
            <a:picLocks noChangeAspect="1" noChangeArrowheads="1"/>
          </p:cNvPicPr>
          <p:nvPr/>
        </p:nvPicPr>
        <p:blipFill>
          <a:blip r:embed="rId2"/>
          <a:srcRect/>
          <a:stretch>
            <a:fillRect/>
          </a:stretch>
        </p:blipFill>
        <p:spPr bwMode="auto">
          <a:xfrm>
            <a:off x="3313113" y="6416675"/>
            <a:ext cx="1071562" cy="314325"/>
          </a:xfrm>
          <a:prstGeom prst="rect">
            <a:avLst/>
          </a:prstGeom>
          <a:noFill/>
          <a:ln w="9525">
            <a:noFill/>
            <a:miter lim="800000"/>
            <a:headEnd/>
            <a:tailEnd/>
          </a:ln>
        </p:spPr>
      </p:pic>
      <p:pic>
        <p:nvPicPr>
          <p:cNvPr id="29701" name="Imagen 6"/>
          <p:cNvPicPr>
            <a:picLocks noChangeAspect="1"/>
          </p:cNvPicPr>
          <p:nvPr/>
        </p:nvPicPr>
        <p:blipFill>
          <a:blip r:embed="rId3"/>
          <a:srcRect/>
          <a:stretch>
            <a:fillRect/>
          </a:stretch>
        </p:blipFill>
        <p:spPr bwMode="auto">
          <a:xfrm>
            <a:off x="104775" y="5576888"/>
            <a:ext cx="2500313" cy="12811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08013" y="1449388"/>
            <a:ext cx="7927975" cy="2970212"/>
          </a:xfrm>
        </p:spPr>
        <p:txBody>
          <a:bodyPr/>
          <a:lstStyle/>
          <a:p>
            <a:pPr fontAlgn="auto">
              <a:spcAft>
                <a:spcPts val="0"/>
              </a:spcAft>
              <a:defRPr/>
            </a:pPr>
            <a:r>
              <a:rPr lang="en-US" dirty="0" smtClean="0"/>
              <a:t>OER-CRAFT: </a:t>
            </a:r>
            <a:r>
              <a:rPr lang="en-US" dirty="0"/>
              <a:t>O2 </a:t>
            </a:r>
            <a:r>
              <a:rPr lang="en-US" sz="2800" dirty="0"/>
              <a:t>(Capacity Gap Assessment)</a:t>
            </a:r>
            <a:endParaRPr lang="es-ES" sz="2800" dirty="0"/>
          </a:p>
        </p:txBody>
      </p:sp>
      <p:sp>
        <p:nvSpPr>
          <p:cNvPr id="3" name="Subtítulo 2"/>
          <p:cNvSpPr>
            <a:spLocks noGrp="1"/>
          </p:cNvSpPr>
          <p:nvPr>
            <p:ph type="subTitle" idx="1"/>
          </p:nvPr>
        </p:nvSpPr>
        <p:spPr>
          <a:xfrm>
            <a:off x="5267325" y="5281613"/>
            <a:ext cx="3268663" cy="434975"/>
          </a:xfrm>
        </p:spPr>
        <p:txBody>
          <a:bodyPr>
            <a:noAutofit/>
          </a:bodyPr>
          <a:lstStyle/>
          <a:p>
            <a:pPr fontAlgn="auto">
              <a:buFont typeface="Wingdings 2" charset="2"/>
              <a:buNone/>
              <a:defRPr/>
            </a:pPr>
            <a:r>
              <a:rPr lang="en-US" sz="2400" dirty="0"/>
              <a:t>Status and Action Plan</a:t>
            </a:r>
            <a:endParaRPr lang="es-ES" sz="2400" dirty="0"/>
          </a:p>
        </p:txBody>
      </p:sp>
      <p:sp>
        <p:nvSpPr>
          <p:cNvPr id="30723" name="CuadroTexto 1"/>
          <p:cNvSpPr txBox="1">
            <a:spLocks noChangeArrowheads="1"/>
          </p:cNvSpPr>
          <p:nvPr/>
        </p:nvSpPr>
        <p:spPr bwMode="auto">
          <a:xfrm>
            <a:off x="4502150" y="6248400"/>
            <a:ext cx="4497388" cy="584200"/>
          </a:xfrm>
          <a:prstGeom prst="rect">
            <a:avLst/>
          </a:prstGeom>
          <a:solidFill>
            <a:schemeClr val="bg1"/>
          </a:solidFill>
          <a:ln w="9525">
            <a:noFill/>
            <a:miter lim="800000"/>
            <a:headEnd/>
            <a:tailEnd/>
          </a:ln>
        </p:spPr>
        <p:txBody>
          <a:bodyPr>
            <a:spAutoFit/>
          </a:bodyPr>
          <a:lstStyle/>
          <a:p>
            <a:pPr algn="r"/>
            <a:r>
              <a:rPr lang="en-US" altLang="es-ES" sz="800">
                <a:cs typeface="Arial" charset="0"/>
              </a:rPr>
              <a:t>With the support of the Erasmus+ programme of the European Union. This website and its contents reflects the views only of the authors, and the Commission cannot be held responsible for any use which may be made of the information contained therein.</a:t>
            </a:r>
          </a:p>
          <a:p>
            <a:pPr algn="r"/>
            <a:endParaRPr lang="es-ES" altLang="es-ES" sz="800">
              <a:cs typeface="Arial" charset="0"/>
            </a:endParaRPr>
          </a:p>
        </p:txBody>
      </p:sp>
      <p:pic>
        <p:nvPicPr>
          <p:cNvPr id="30724" name="Picture 5" descr="Erasmus Plus"/>
          <p:cNvPicPr>
            <a:picLocks noChangeAspect="1" noChangeArrowheads="1"/>
          </p:cNvPicPr>
          <p:nvPr/>
        </p:nvPicPr>
        <p:blipFill>
          <a:blip r:embed="rId2"/>
          <a:srcRect/>
          <a:stretch>
            <a:fillRect/>
          </a:stretch>
        </p:blipFill>
        <p:spPr bwMode="auto">
          <a:xfrm>
            <a:off x="3313113" y="6416675"/>
            <a:ext cx="1071562" cy="314325"/>
          </a:xfrm>
          <a:prstGeom prst="rect">
            <a:avLst/>
          </a:prstGeom>
          <a:noFill/>
          <a:ln w="9525">
            <a:noFill/>
            <a:miter lim="800000"/>
            <a:headEnd/>
            <a:tailEnd/>
          </a:ln>
        </p:spPr>
      </p:pic>
      <p:pic>
        <p:nvPicPr>
          <p:cNvPr id="30725" name="Imagen 6"/>
          <p:cNvPicPr>
            <a:picLocks noChangeAspect="1"/>
          </p:cNvPicPr>
          <p:nvPr/>
        </p:nvPicPr>
        <p:blipFill>
          <a:blip r:embed="rId3"/>
          <a:srcRect/>
          <a:stretch>
            <a:fillRect/>
          </a:stretch>
        </p:blipFill>
        <p:spPr bwMode="auto">
          <a:xfrm>
            <a:off x="104775" y="5576888"/>
            <a:ext cx="2500313" cy="12811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table">
  <a:themeElements>
    <a:clrScheme name="Personalizado 3">
      <a:dk1>
        <a:sysClr val="windowText" lastClr="000000"/>
      </a:dk1>
      <a:lt1>
        <a:sysClr val="window" lastClr="FFFFFF"/>
      </a:lt1>
      <a:dk2>
        <a:srgbClr val="212121"/>
      </a:dk2>
      <a:lt2>
        <a:srgbClr val="636363"/>
      </a:lt2>
      <a:accent1>
        <a:srgbClr val="F56447"/>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
  <TotalTime>486</TotalTime>
  <Words>613</Words>
  <Application>Microsoft Office PowerPoint</Application>
  <PresentationFormat>On-screen Show (4:3)</PresentationFormat>
  <Paragraphs>153</Paragraphs>
  <Slides>13</Slides>
  <Notes>0</Notes>
  <HiddenSlides>0</HiddenSlides>
  <MMClips>0</MMClips>
  <ScaleCrop>false</ScaleCrop>
  <HeadingPairs>
    <vt:vector size="6" baseType="variant">
      <vt:variant>
        <vt:lpstr>Fuentes usadas</vt:lpstr>
      </vt:variant>
      <vt:variant>
        <vt:i4>6</vt:i4>
      </vt:variant>
      <vt:variant>
        <vt:lpstr>Plantilla de diseño</vt:lpstr>
      </vt:variant>
      <vt:variant>
        <vt:i4>14</vt:i4>
      </vt:variant>
      <vt:variant>
        <vt:lpstr>Títulos de diapositiva</vt:lpstr>
      </vt:variant>
      <vt:variant>
        <vt:i4>13</vt:i4>
      </vt:variant>
    </vt:vector>
  </HeadingPairs>
  <TitlesOfParts>
    <vt:vector size="33" baseType="lpstr">
      <vt:lpstr>Calibri</vt:lpstr>
      <vt:lpstr>Arial</vt:lpstr>
      <vt:lpstr>Century Gothic</vt:lpstr>
      <vt:lpstr>Wingdings 2</vt:lpstr>
      <vt:lpstr>Times New Roman</vt:lpstr>
      <vt:lpstr>Trebuchet MS</vt:lpstr>
      <vt:lpstr>Office Theme</vt:lpstr>
      <vt:lpstr>Citable</vt:lpstr>
      <vt:lpstr>Citable</vt:lpstr>
      <vt:lpstr>Citable</vt:lpstr>
      <vt:lpstr>Citable</vt:lpstr>
      <vt:lpstr>Citable</vt:lpstr>
      <vt:lpstr>Citable</vt:lpstr>
      <vt:lpstr>Citable</vt:lpstr>
      <vt:lpstr>Citable</vt:lpstr>
      <vt:lpstr>Citable</vt:lpstr>
      <vt:lpstr>Citable</vt:lpstr>
      <vt:lpstr>Citable</vt:lpstr>
      <vt:lpstr>Citable</vt:lpstr>
      <vt:lpstr>Citable</vt:lpstr>
      <vt:lpstr>Diapositiva 1</vt:lpstr>
      <vt:lpstr>ANDALUCÍA EMPRENDE</vt:lpstr>
      <vt:lpstr>BUSINESS CREATION &amp; DEVELOPMENT</vt:lpstr>
      <vt:lpstr>BUSINESS CREATION &amp; DEVELOPMENT</vt:lpstr>
      <vt:lpstr>BUSINESS CREATION &amp; DEVELOPMENT</vt:lpstr>
      <vt:lpstr>BUSINESS CREATION &amp; DEVELOPMENT in  MÁLAGA</vt:lpstr>
      <vt:lpstr>ENTREPRENEURSHIP CULTURE</vt:lpstr>
      <vt:lpstr>OER-CRAFT: O1 (OER Platform)</vt:lpstr>
      <vt:lpstr>OER-CRAFT: O2 (Capacity Gap Assessment)</vt:lpstr>
      <vt:lpstr>OER-CRAFT: O3 (Training courses and fiches)</vt:lpstr>
      <vt:lpstr>ENTREPRENEURSHIP CULTURE</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Aymeric Beziat</dc:creator>
  <cp:lastModifiedBy>AULA APOYO</cp:lastModifiedBy>
  <cp:revision>42</cp:revision>
  <dcterms:created xsi:type="dcterms:W3CDTF">2016-03-29T09:05:59Z</dcterms:created>
  <dcterms:modified xsi:type="dcterms:W3CDTF">2016-05-05T15:26:24Z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2016-02-04T00:00:00Z</vt:filetime>
  </property>
  <property fmtid="{D5CDD505-2E9C-101B-9397-08002B2CF9AE}" pid="3" name="Creator">
    <vt:lpwstr>Microsoft® Office PowerPoint® 2007</vt:lpwstr>
  </property>
  <property fmtid="{D5CDD505-2E9C-101B-9397-08002B2CF9AE}" pid="4" name="LastSaved">
    <vt:filetime>2016-03-29T00:00:00Z</vt:filetime>
  </property>
</Properties>
</file>