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28" y="3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1138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spc="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>
            <a:lvl1pPr algn="ctr">
              <a:spcBef>
                <a:spcPts val="0"/>
              </a:spcBef>
              <a:defRPr sz="6400" b="1" cap="none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tiff"/><Relationship Id="rId7" Type="http://schemas.openxmlformats.org/officeDocument/2006/relationships/image" Target="../media/image1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tiff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tiff"/><Relationship Id="rId4" Type="http://schemas.openxmlformats.org/officeDocument/2006/relationships/image" Target="../media/image10.png"/><Relationship Id="rId9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8" name="Shape 138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Heavy metal fair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Team Negocio</a:t>
            </a:r>
          </a:p>
        </p:txBody>
      </p:sp>
      <p:pic>
        <p:nvPicPr>
          <p:cNvPr id="14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42" y="228940"/>
            <a:ext cx="2819401" cy="266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571500" y="730250"/>
            <a:ext cx="11861800" cy="723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heavy Metal Fair? What is it?</a:t>
            </a:r>
          </a:p>
        </p:txBody>
      </p:sp>
      <p:sp>
        <p:nvSpPr>
          <p:cNvPr id="146" name="Shape 146"/>
          <p:cNvSpPr/>
          <p:nvPr/>
        </p:nvSpPr>
        <p:spPr>
          <a:xfrm>
            <a:off x="5447754" y="4769544"/>
            <a:ext cx="2465736" cy="1741240"/>
          </a:xfrm>
          <a:prstGeom prst="ellipse">
            <a:avLst/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6020675" y="4858829"/>
            <a:ext cx="1319894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Heavy Metal fair</a:t>
            </a:r>
          </a:p>
        </p:txBody>
      </p:sp>
      <p:sp>
        <p:nvSpPr>
          <p:cNvPr id="148" name="Shape 148"/>
          <p:cNvSpPr/>
          <p:nvPr/>
        </p:nvSpPr>
        <p:spPr>
          <a:xfrm>
            <a:off x="2469263" y="2704730"/>
            <a:ext cx="1754201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Singer Parachutes onto the stage</a:t>
            </a:r>
          </a:p>
        </p:txBody>
      </p:sp>
      <p:sp>
        <p:nvSpPr>
          <p:cNvPr id="149" name="Shape 149"/>
          <p:cNvSpPr/>
          <p:nvPr/>
        </p:nvSpPr>
        <p:spPr>
          <a:xfrm>
            <a:off x="6579475" y="2941502"/>
            <a:ext cx="248659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Different Booths</a:t>
            </a:r>
          </a:p>
        </p:txBody>
      </p:sp>
      <p:sp>
        <p:nvSpPr>
          <p:cNvPr id="150" name="Shape 150"/>
          <p:cNvSpPr/>
          <p:nvPr/>
        </p:nvSpPr>
        <p:spPr>
          <a:xfrm>
            <a:off x="4547475" y="1862375"/>
            <a:ext cx="152390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Fireworks</a:t>
            </a:r>
          </a:p>
        </p:txBody>
      </p:sp>
      <p:sp>
        <p:nvSpPr>
          <p:cNvPr id="151" name="Shape 151"/>
          <p:cNvSpPr/>
          <p:nvPr/>
        </p:nvSpPr>
        <p:spPr>
          <a:xfrm>
            <a:off x="305675" y="5340165"/>
            <a:ext cx="247599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Everyone can see</a:t>
            </a:r>
          </a:p>
        </p:txBody>
      </p:sp>
      <p:sp>
        <p:nvSpPr>
          <p:cNvPr id="152" name="Shape 152"/>
          <p:cNvSpPr/>
          <p:nvPr/>
        </p:nvSpPr>
        <p:spPr>
          <a:xfrm>
            <a:off x="458075" y="6527799"/>
            <a:ext cx="247599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Heavy metal memorabilia auction </a:t>
            </a:r>
          </a:p>
        </p:txBody>
      </p:sp>
      <p:sp>
        <p:nvSpPr>
          <p:cNvPr id="153" name="Shape 153"/>
          <p:cNvSpPr/>
          <p:nvPr/>
        </p:nvSpPr>
        <p:spPr>
          <a:xfrm>
            <a:off x="10237075" y="3845018"/>
            <a:ext cx="175420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Crazy Hair Booth</a:t>
            </a:r>
          </a:p>
        </p:txBody>
      </p:sp>
      <p:sp>
        <p:nvSpPr>
          <p:cNvPr id="154" name="Shape 154"/>
          <p:cNvSpPr/>
          <p:nvPr/>
        </p:nvSpPr>
        <p:spPr>
          <a:xfrm>
            <a:off x="9909382" y="2006600"/>
            <a:ext cx="3045443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Guitar Balloon gladiator fights  </a:t>
            </a:r>
          </a:p>
        </p:txBody>
      </p:sp>
      <p:sp>
        <p:nvSpPr>
          <p:cNvPr id="155" name="Shape 155"/>
          <p:cNvSpPr/>
          <p:nvPr/>
        </p:nvSpPr>
        <p:spPr>
          <a:xfrm>
            <a:off x="8224573" y="7440659"/>
            <a:ext cx="462590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Open Top Bus with Heavy Metal band paying on top driving through the city</a:t>
            </a:r>
          </a:p>
        </p:txBody>
      </p:sp>
      <p:sp>
        <p:nvSpPr>
          <p:cNvPr id="156" name="Shape 156"/>
          <p:cNvSpPr/>
          <p:nvPr/>
        </p:nvSpPr>
        <p:spPr>
          <a:xfrm>
            <a:off x="7646696" y="4329159"/>
            <a:ext cx="218135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Charge Money</a:t>
            </a:r>
          </a:p>
        </p:txBody>
      </p:sp>
      <p:sp>
        <p:nvSpPr>
          <p:cNvPr id="157" name="Shape 157"/>
          <p:cNvSpPr/>
          <p:nvPr/>
        </p:nvSpPr>
        <p:spPr>
          <a:xfrm>
            <a:off x="77075" y="1861135"/>
            <a:ext cx="373523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Begins a live performance</a:t>
            </a:r>
          </a:p>
        </p:txBody>
      </p:sp>
      <p:sp>
        <p:nvSpPr>
          <p:cNvPr id="168" name="Shape 168"/>
          <p:cNvSpPr/>
          <p:nvPr/>
        </p:nvSpPr>
        <p:spPr>
          <a:xfrm>
            <a:off x="2934073" y="6237960"/>
            <a:ext cx="2377488" cy="850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431" y="16042"/>
                  <a:pt x="16631" y="8842"/>
                  <a:pt x="21600" y="0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5209954" y="2664688"/>
            <a:ext cx="869179" cy="2024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281" h="21600" extrusionOk="0">
                <a:moveTo>
                  <a:pt x="16348" y="21600"/>
                </a:moveTo>
                <a:cubicBezTo>
                  <a:pt x="21600" y="9691"/>
                  <a:pt x="16151" y="2491"/>
                  <a:pt x="0" y="0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8187398" y="2021594"/>
            <a:ext cx="1345606" cy="75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699" extrusionOk="0">
                <a:moveTo>
                  <a:pt x="0" y="16699"/>
                </a:moveTo>
                <a:cubicBezTo>
                  <a:pt x="3697" y="-1718"/>
                  <a:pt x="10897" y="-4901"/>
                  <a:pt x="21600" y="7150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8365721" y="3595009"/>
            <a:ext cx="265871" cy="73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919729" y="3997315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753655" y="4736730"/>
            <a:ext cx="1468708" cy="565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7" extrusionOk="0">
                <a:moveTo>
                  <a:pt x="21600" y="21091"/>
                </a:moveTo>
                <a:cubicBezTo>
                  <a:pt x="11898" y="21600"/>
                  <a:pt x="4698" y="14570"/>
                  <a:pt x="0" y="0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9325914" y="3462850"/>
            <a:ext cx="792163" cy="509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098" y="3553"/>
                  <a:pt x="19298" y="10753"/>
                  <a:pt x="21600" y="21600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923204" y="3699544"/>
            <a:ext cx="686694" cy="916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6963337" y="6736601"/>
            <a:ext cx="981783" cy="1198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237" h="21186" extrusionOk="0">
                <a:moveTo>
                  <a:pt x="18237" y="21167"/>
                </a:moveTo>
                <a:cubicBezTo>
                  <a:pt x="2047" y="21600"/>
                  <a:pt x="-3363" y="14544"/>
                  <a:pt x="2006" y="0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1795991" y="2621600"/>
            <a:ext cx="499716" cy="664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open top bus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Band on the top</a:t>
            </a:r>
          </a:p>
          <a:p>
            <a:r>
              <a:t>Drives through the city</a:t>
            </a:r>
          </a:p>
          <a:p>
            <a:r>
              <a:t>Attracts People</a:t>
            </a:r>
          </a:p>
          <a:p>
            <a:r>
              <a:t>Finishes at the Fair</a:t>
            </a:r>
          </a:p>
          <a:p>
            <a:r>
              <a:t>The music would be very loud</a:t>
            </a:r>
          </a:p>
        </p:txBody>
      </p:sp>
      <p:pic>
        <p:nvPicPr>
          <p:cNvPr id="18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8568" y="-1579489"/>
            <a:ext cx="5994847" cy="5994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The Different Booths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Fun little things to do around the fair</a:t>
            </a:r>
          </a:p>
          <a:p>
            <a:r>
              <a:t>e.g. Crazy Hair Stand; Gladiator Guitar Fighting</a:t>
            </a:r>
          </a:p>
          <a:p>
            <a:r>
              <a:t>We would charge little fees for these</a:t>
            </a:r>
          </a:p>
          <a:p>
            <a:r>
              <a:t>Be good for children and adults</a:t>
            </a:r>
          </a:p>
        </p:txBody>
      </p:sp>
      <p:pic>
        <p:nvPicPr>
          <p:cNvPr id="18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3450" y="5937250"/>
            <a:ext cx="5702300" cy="379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Heavy Metal memorabilia auction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Interesting to watch</a:t>
            </a:r>
          </a:p>
          <a:p>
            <a:r>
              <a:t>Money goes to charity </a:t>
            </a:r>
          </a:p>
          <a:p>
            <a:r>
              <a:t>This encourages people to get involved</a:t>
            </a:r>
          </a:p>
          <a:p>
            <a:r>
              <a:t>Attracts enthusiasts from not just in the city</a:t>
            </a:r>
          </a:p>
        </p:txBody>
      </p:sp>
      <p:pic>
        <p:nvPicPr>
          <p:cNvPr id="19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9757501">
            <a:off x="4973314" y="4753990"/>
            <a:ext cx="9403175" cy="3651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The Parachute performers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will be the main attraction</a:t>
            </a:r>
          </a:p>
          <a:p>
            <a:r>
              <a:t>Performers Parachute down onto the stage from above</a:t>
            </a:r>
          </a:p>
          <a:p>
            <a:r>
              <a:t>People will see from all over the city</a:t>
            </a:r>
          </a:p>
          <a:p>
            <a:r>
              <a:t>Start a live performance immediately after</a:t>
            </a:r>
          </a:p>
        </p:txBody>
      </p:sp>
      <p:pic>
        <p:nvPicPr>
          <p:cNvPr id="19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7700" y="5568950"/>
            <a:ext cx="5842000" cy="406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asted-image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62" y="925467"/>
            <a:ext cx="13004801" cy="825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2" y="5202307"/>
            <a:ext cx="1186034" cy="771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200 Imagen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700000">
            <a:off x="870381" y="6343760"/>
            <a:ext cx="2460502" cy="352235"/>
          </a:xfrm>
          <a:prstGeom prst="rect">
            <a:avLst/>
          </a:prstGeom>
        </p:spPr>
      </p:pic>
      <p:pic>
        <p:nvPicPr>
          <p:cNvPr id="203" name="202 Imagen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3403">
            <a:off x="1017621" y="7544704"/>
            <a:ext cx="3601059" cy="352235"/>
          </a:xfrm>
          <a:prstGeom prst="rect">
            <a:avLst/>
          </a:prstGeom>
        </p:spPr>
      </p:pic>
      <p:pic>
        <p:nvPicPr>
          <p:cNvPr id="205" name="pasted-image.t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72" y="3567205"/>
            <a:ext cx="1186034" cy="871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205 Imagen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654105">
            <a:off x="988142" y="2846171"/>
            <a:ext cx="4939431" cy="352234"/>
          </a:xfrm>
          <a:prstGeom prst="rect">
            <a:avLst/>
          </a:prstGeom>
        </p:spPr>
      </p:pic>
      <p:pic>
        <p:nvPicPr>
          <p:cNvPr id="208" name="207 Imagen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361455">
            <a:off x="891534" y="4863689"/>
            <a:ext cx="5596526" cy="352234"/>
          </a:xfrm>
          <a:prstGeom prst="rect">
            <a:avLst/>
          </a:prstGeom>
        </p:spPr>
      </p:pic>
      <p:pic>
        <p:nvPicPr>
          <p:cNvPr id="210" name="pasted-image.t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7302500"/>
            <a:ext cx="1230749" cy="771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asted-image.ti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6515" y="1485409"/>
            <a:ext cx="2259712" cy="1520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asted-image-filtered.jpe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4037" y="-144304"/>
            <a:ext cx="3219307" cy="1697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170</Words>
  <Application>Microsoft Office PowerPoint</Application>
  <PresentationFormat>Personalizado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New_Template9</vt:lpstr>
      <vt:lpstr>Heavy metal fair</vt:lpstr>
      <vt:lpstr>heavy Metal Fair? What is it?</vt:lpstr>
      <vt:lpstr>open top bus</vt:lpstr>
      <vt:lpstr>The Different Booths</vt:lpstr>
      <vt:lpstr>Heavy Metal memorabilia auction</vt:lpstr>
      <vt:lpstr>The Parachute performers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metal fair</dc:title>
  <dc:creator>JavierGuzmán</dc:creator>
  <cp:lastModifiedBy>JavierGuzmán</cp:lastModifiedBy>
  <cp:revision>2</cp:revision>
  <dcterms:modified xsi:type="dcterms:W3CDTF">2016-02-27T10:12:32Z</dcterms:modified>
</cp:coreProperties>
</file>