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0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4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8EDB-47B8-4EA4-8E33-DB4A1BD0255A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6DB6-20B3-407E-8ECD-CD2DE736B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90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8EDB-47B8-4EA4-8E33-DB4A1BD0255A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6DB6-20B3-407E-8ECD-CD2DE736B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8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8EDB-47B8-4EA4-8E33-DB4A1BD0255A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6DB6-20B3-407E-8ECD-CD2DE736B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79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8EDB-47B8-4EA4-8E33-DB4A1BD0255A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6DB6-20B3-407E-8ECD-CD2DE736B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74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8EDB-47B8-4EA4-8E33-DB4A1BD0255A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6DB6-20B3-407E-8ECD-CD2DE736B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42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8EDB-47B8-4EA4-8E33-DB4A1BD0255A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6DB6-20B3-407E-8ECD-CD2DE736B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60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8EDB-47B8-4EA4-8E33-DB4A1BD0255A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6DB6-20B3-407E-8ECD-CD2DE736B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8EDB-47B8-4EA4-8E33-DB4A1BD0255A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6DB6-20B3-407E-8ECD-CD2DE736B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3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8EDB-47B8-4EA4-8E33-DB4A1BD0255A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6DB6-20B3-407E-8ECD-CD2DE736B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75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8EDB-47B8-4EA4-8E33-DB4A1BD0255A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6DB6-20B3-407E-8ECD-CD2DE736B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4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8EDB-47B8-4EA4-8E33-DB4A1BD0255A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6DB6-20B3-407E-8ECD-CD2DE736B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55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D8EDB-47B8-4EA4-8E33-DB4A1BD0255A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6DB6-20B3-407E-8ECD-CD2DE736B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13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ART OERs </a:t>
            </a:r>
            <a:endParaRPr lang="en-GB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85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Photoshop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206736" cy="32297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6200" y="2630488"/>
            <a:ext cx="5016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Photoshop is used for editing photos.</a:t>
            </a:r>
          </a:p>
          <a:p>
            <a:r>
              <a:rPr lang="en-GB" sz="2400" dirty="0" smtClean="0"/>
              <a:t>We can use this as part of our exams at the school, in Graphic Communications (a type of art).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398" y="365125"/>
            <a:ext cx="1614034" cy="15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Adobe Fireworks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900" y="1690688"/>
            <a:ext cx="5715000" cy="3305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5100" y="2338388"/>
            <a:ext cx="4457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Fireworks is used to create illustrations and graphic designs.  This is used by younger age groups and is used to provoke creativity. 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624" y="277813"/>
            <a:ext cx="1412875" cy="14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77813"/>
            <a:ext cx="10515600" cy="1325563"/>
          </a:xfrm>
        </p:spPr>
        <p:txBody>
          <a:bodyPr/>
          <a:lstStyle/>
          <a:p>
            <a:r>
              <a:rPr lang="en-GB" dirty="0" smtClean="0"/>
              <a:t>Scratch 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48" y="2059206"/>
            <a:ext cx="4649256" cy="2672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0900" y="2059206"/>
            <a:ext cx="32663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Scratch is used for making animations and for game design.</a:t>
            </a:r>
          </a:p>
          <a:p>
            <a:r>
              <a:rPr lang="en-GB" sz="2400" dirty="0" smtClean="0"/>
              <a:t>It is used in computing or ICT in school as well as in the art department.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04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YouTube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1912" y="157956"/>
            <a:ext cx="2892525" cy="1924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413000"/>
            <a:ext cx="4711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YouTube is incredibly useful for watching tutorials (videos with instructions on how to do a certain task.</a:t>
            </a:r>
          </a:p>
          <a:p>
            <a:r>
              <a:rPr lang="en-GB" sz="2400" dirty="0" smtClean="0"/>
              <a:t>This is available for everyone at home however in school we cannot use it due to Safeguarding reasons.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510" y="2082800"/>
            <a:ext cx="6030927" cy="345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Dafont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 smtClean="0"/>
              <a:t>Dafont</a:t>
            </a:r>
            <a:r>
              <a:rPr lang="en-GB" sz="2400" dirty="0" smtClean="0"/>
              <a:t> is an online program used for downloading different fonts. We use this for printing words onto our artwork, stencilling or copying different letters.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2" y="2724127"/>
            <a:ext cx="6998488" cy="2919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087" y="4001294"/>
            <a:ext cx="4063211" cy="228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154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Adobe Fan Heiti Std B</vt:lpstr>
      <vt:lpstr>Arial</vt:lpstr>
      <vt:lpstr>Calibri</vt:lpstr>
      <vt:lpstr>Calibri Light</vt:lpstr>
      <vt:lpstr>Office Theme</vt:lpstr>
      <vt:lpstr>ART OERs </vt:lpstr>
      <vt:lpstr>Photoshop</vt:lpstr>
      <vt:lpstr>Adobe Fireworks </vt:lpstr>
      <vt:lpstr>Scratch  </vt:lpstr>
      <vt:lpstr>YouTube </vt:lpstr>
      <vt:lpstr>Dafont </vt:lpstr>
    </vt:vector>
  </TitlesOfParts>
  <Company>Penair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OERs</dc:title>
  <dc:creator>Lilly Tawse</dc:creator>
  <cp:lastModifiedBy>Lilly Tawse</cp:lastModifiedBy>
  <cp:revision>8</cp:revision>
  <dcterms:created xsi:type="dcterms:W3CDTF">2017-05-03T14:37:00Z</dcterms:created>
  <dcterms:modified xsi:type="dcterms:W3CDTF">2017-05-03T15:24:59Z</dcterms:modified>
</cp:coreProperties>
</file>