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05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2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871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0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85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396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501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26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89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84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41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F36DF-AB6A-4420-AB2F-4A2CB37353C9}" type="datetimeFigureOut">
              <a:rPr lang="fi-FI" smtClean="0"/>
              <a:t>8.3.2016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8092C-8939-44CB-807D-7AAAE79E7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796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159100" y="399245"/>
            <a:ext cx="986521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0" dirty="0" smtClean="0">
                <a:latin typeface="Castellar" panose="020A0402060406010301" pitchFamily="18" charset="0"/>
              </a:rPr>
              <a:t>MATHEMATI CS</a:t>
            </a:r>
          </a:p>
          <a:p>
            <a:pPr algn="ctr"/>
            <a:endParaRPr lang="fi-FI" sz="8000" dirty="0">
              <a:latin typeface="Castellar" panose="020A0402060406010301" pitchFamily="18" charset="0"/>
            </a:endParaRPr>
          </a:p>
          <a:p>
            <a:pPr algn="ctr"/>
            <a:endParaRPr lang="fi-FI" sz="8000" dirty="0" smtClean="0">
              <a:latin typeface="Castellar" panose="020A0402060406010301" pitchFamily="18" charset="0"/>
            </a:endParaRPr>
          </a:p>
          <a:p>
            <a:pPr algn="ctr"/>
            <a:endParaRPr lang="fi-FI" sz="8000" dirty="0" smtClean="0">
              <a:latin typeface="Castellar" panose="020A0402060406010301" pitchFamily="18" charset="0"/>
            </a:endParaRPr>
          </a:p>
          <a:p>
            <a:pPr algn="ctr"/>
            <a:r>
              <a:rPr lang="fi-FI" sz="8000" dirty="0" smtClean="0">
                <a:latin typeface="Castellar" panose="020A0402060406010301" pitchFamily="18" charset="0"/>
              </a:rPr>
              <a:t>OER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062" y="1515486"/>
            <a:ext cx="3781291" cy="365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7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2743195" y="515150"/>
            <a:ext cx="6323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000" dirty="0" smtClean="0">
                <a:latin typeface="Cambria" panose="02040503050406030204" pitchFamily="18" charset="0"/>
              </a:rPr>
              <a:t>MATHISFUN.COM</a:t>
            </a:r>
            <a:endParaRPr lang="fi-FI" sz="6000" dirty="0">
              <a:latin typeface="Cambria" panose="02040503050406030204" pitchFamily="18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3789637" y="2601530"/>
            <a:ext cx="42306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000" dirty="0" smtClean="0">
                <a:latin typeface="Berlin Sans FB Demi" panose="020E0802020502020306" pitchFamily="34" charset="0"/>
              </a:rPr>
              <a:t>MATH.COM</a:t>
            </a:r>
            <a:endParaRPr lang="fi-FI" sz="6000" dirty="0">
              <a:latin typeface="Berlin Sans FB Demi" panose="020E0802020502020306" pitchFamily="34" charset="0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3497891" y="4687910"/>
            <a:ext cx="48141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000" dirty="0" smtClean="0">
                <a:latin typeface="Arial Narrow" panose="020B0606020202030204" pitchFamily="34" charset="0"/>
              </a:rPr>
              <a:t>NUMBERPHILE</a:t>
            </a:r>
            <a:endParaRPr lang="fi-FI" sz="6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6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8cdn4static.sharpschool.com/UserFiles/Servers/Server_609338/Image/Student%20Links/Khan%20Acade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140" y="106986"/>
            <a:ext cx="7464425" cy="197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quickmeme.com/img/c8/c8764287965d975ffe6da3f35b94d5f32884c8faef2469dad500a0e931c70c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253" y="2354611"/>
            <a:ext cx="3289990" cy="40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566" y="2354611"/>
            <a:ext cx="2695409" cy="403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8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ome.lappia.fi/blogs/jonnetestaa/files/2014/12/kahoot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538" y="0"/>
            <a:ext cx="91531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2313604" y="4625009"/>
            <a:ext cx="7731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IS A WAY OF LEARNING MATH IN CLASS</a:t>
            </a:r>
            <a:endParaRPr lang="fi-FI" sz="3200" b="1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14</Words>
  <Application>Microsoft Office PowerPoint</Application>
  <PresentationFormat>Laajakuva</PresentationFormat>
  <Paragraphs>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2" baseType="lpstr">
      <vt:lpstr>Arial</vt:lpstr>
      <vt:lpstr>Arial Narrow</vt:lpstr>
      <vt:lpstr>Berlin Sans FB Demi</vt:lpstr>
      <vt:lpstr>Calibri</vt:lpstr>
      <vt:lpstr>Calibri Light</vt:lpstr>
      <vt:lpstr>Cambria</vt:lpstr>
      <vt:lpstr>Castellar</vt:lpstr>
      <vt:lpstr>Office-teema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Milja Pietikäinen</dc:creator>
  <cp:lastModifiedBy>Linnaranta Seppo</cp:lastModifiedBy>
  <cp:revision>11</cp:revision>
  <dcterms:created xsi:type="dcterms:W3CDTF">2016-02-08T18:44:00Z</dcterms:created>
  <dcterms:modified xsi:type="dcterms:W3CDTF">2016-03-08T11:55:26Z</dcterms:modified>
</cp:coreProperties>
</file>