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168200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fi"/>
              <a:t>‹Nº›</a:t>
            </a:fld>
            <a:endParaRPr lang="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‹Nº›</a:t>
            </a:fld>
            <a:endParaRPr lang="fi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HEAVY HERO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WHAT IS HEAVY HERO?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A Guitar Hero competition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VIP tickets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3 rounds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Where the festival is held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Month before it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SPONSORS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The Heavy Metal festival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 SONY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 Radio Rock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 Activision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 Hartwall Jaffa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-"/>
            </a:pPr>
            <a:r>
              <a:rPr lang="fi">
                <a:solidFill>
                  <a:schemeClr val="dk1"/>
                </a:solidFill>
              </a:rPr>
              <a:t> Pizza Hut.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ADVERTISING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Radio Rock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Social Network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PRODUCTS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Food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Tickets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Band Accessories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Participation payment</a:t>
            </a:r>
          </a:p>
          <a:p>
            <a:pPr marL="457200" lvl="0" indent="-22860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Entering Payment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fi"/>
              <a:t>THINGS WE NEED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Tent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10 x PlayStations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10 x Guitar Hero -games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Screen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Laptop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Projector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Chairs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Tables </a:t>
            </a: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Char char="-"/>
            </a:pPr>
            <a:r>
              <a:rPr lang="fi">
                <a:solidFill>
                  <a:srgbClr val="000000"/>
                </a:solidFill>
              </a:rPr>
              <a:t>Host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Presentación en pantalla (16:9)</PresentationFormat>
  <Paragraphs>33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simple-light-2</vt:lpstr>
      <vt:lpstr>HEAVY HERO</vt:lpstr>
      <vt:lpstr>WHAT IS HEAVY HERO?</vt:lpstr>
      <vt:lpstr>SPONSORS</vt:lpstr>
      <vt:lpstr>ADVERTISING</vt:lpstr>
      <vt:lpstr>PRODUCTS</vt:lpstr>
      <vt:lpstr>THINGS WE NEED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HEAVY HERO</dc:title>
  <dc:creator>JavierGuzmán</dc:creator>
  <cp:lastModifiedBy>JavierGuzmán</cp:lastModifiedBy>
  <cp:revision>1</cp:revision>
  <dcterms:modified xsi:type="dcterms:W3CDTF">2016-02-19T21:03:28Z</dcterms:modified>
</cp:coreProperties>
</file>