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E74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6EE0-751A-4F6F-A414-CB36E4BD5972}" type="datetimeFigureOut">
              <a:rPr lang="it-IT" smtClean="0"/>
              <a:pPr/>
              <a:t>18/02/2017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2F99-88A2-44B8-B09D-E160D8D5A7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5902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6EE0-751A-4F6F-A414-CB36E4BD5972}" type="datetimeFigureOut">
              <a:rPr lang="it-IT" smtClean="0"/>
              <a:pPr/>
              <a:t>18/02/2017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2F99-88A2-44B8-B09D-E160D8D5A7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3256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6EE0-751A-4F6F-A414-CB36E4BD5972}" type="datetimeFigureOut">
              <a:rPr lang="it-IT" smtClean="0"/>
              <a:pPr/>
              <a:t>18/02/2017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2F99-88A2-44B8-B09D-E160D8D5A7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5362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6EE0-751A-4F6F-A414-CB36E4BD5972}" type="datetimeFigureOut">
              <a:rPr lang="it-IT" smtClean="0"/>
              <a:pPr/>
              <a:t>18/02/2017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2F99-88A2-44B8-B09D-E160D8D5A7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3064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6EE0-751A-4F6F-A414-CB36E4BD5972}" type="datetimeFigureOut">
              <a:rPr lang="it-IT" smtClean="0"/>
              <a:pPr/>
              <a:t>18/02/2017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2F99-88A2-44B8-B09D-E160D8D5A7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1774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6EE0-751A-4F6F-A414-CB36E4BD5972}" type="datetimeFigureOut">
              <a:rPr lang="it-IT" smtClean="0"/>
              <a:pPr/>
              <a:t>18/02/2017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2F99-88A2-44B8-B09D-E160D8D5A7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7880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6EE0-751A-4F6F-A414-CB36E4BD5972}" type="datetimeFigureOut">
              <a:rPr lang="it-IT" smtClean="0"/>
              <a:pPr/>
              <a:t>18/02/2017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2F99-88A2-44B8-B09D-E160D8D5A7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9951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6EE0-751A-4F6F-A414-CB36E4BD5972}" type="datetimeFigureOut">
              <a:rPr lang="it-IT" smtClean="0"/>
              <a:pPr/>
              <a:t>18/02/2017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2F99-88A2-44B8-B09D-E160D8D5A7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4236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6EE0-751A-4F6F-A414-CB36E4BD5972}" type="datetimeFigureOut">
              <a:rPr lang="it-IT" smtClean="0"/>
              <a:pPr/>
              <a:t>18/02/2017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2F99-88A2-44B8-B09D-E160D8D5A7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1254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6EE0-751A-4F6F-A414-CB36E4BD5972}" type="datetimeFigureOut">
              <a:rPr lang="it-IT" smtClean="0"/>
              <a:pPr/>
              <a:t>18/02/2017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2F99-88A2-44B8-B09D-E160D8D5A7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3916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6EE0-751A-4F6F-A414-CB36E4BD5972}" type="datetimeFigureOut">
              <a:rPr lang="it-IT" smtClean="0"/>
              <a:pPr/>
              <a:t>18/02/2017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2F99-88A2-44B8-B09D-E160D8D5A7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2530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39E74E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6EE0-751A-4F6F-A414-CB36E4BD5972}" type="datetimeFigureOut">
              <a:rPr lang="it-IT" smtClean="0"/>
              <a:pPr/>
              <a:t>18/02/2017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32F99-88A2-44B8-B09D-E160D8D5A7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6632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7772400" cy="1542033"/>
          </a:xfrm>
        </p:spPr>
        <p:txBody>
          <a:bodyPr>
            <a:noAutofit/>
          </a:bodyPr>
          <a:lstStyle/>
          <a:p>
            <a:r>
              <a:rPr lang="it-IT" sz="6600" dirty="0" err="1" smtClean="0">
                <a:solidFill>
                  <a:schemeClr val="bg2">
                    <a:lumMod val="25000"/>
                  </a:schemeClr>
                </a:solidFill>
              </a:rPr>
              <a:t>Fowe</a:t>
            </a:r>
            <a:r>
              <a:rPr lang="it-IT" sz="6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it-IT" sz="6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it-IT" sz="6600" dirty="0" err="1" smtClean="0">
                <a:solidFill>
                  <a:schemeClr val="bg2">
                    <a:lumMod val="25000"/>
                  </a:schemeClr>
                </a:solidFill>
              </a:rPr>
              <a:t>Income</a:t>
            </a:r>
            <a:r>
              <a:rPr lang="it-IT" sz="6600" dirty="0" smtClean="0">
                <a:solidFill>
                  <a:schemeClr val="bg2">
                    <a:lumMod val="25000"/>
                  </a:schemeClr>
                </a:solidFill>
              </a:rPr>
              <a:t> statement </a:t>
            </a:r>
            <a:endParaRPr lang="it-IT" sz="6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1732" y="3068960"/>
            <a:ext cx="42672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94421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828777" cy="1921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83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04244"/>
            <a:ext cx="9013826" cy="16550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7048">
            <a:off x="6320641" y="250919"/>
            <a:ext cx="2592288" cy="242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3672408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2665241" y="4797152"/>
            <a:ext cx="7772400" cy="1470025"/>
          </a:xfrm>
        </p:spPr>
        <p:txBody>
          <a:bodyPr/>
          <a:lstStyle/>
          <a:p>
            <a:r>
              <a:rPr lang="it-IT" dirty="0" err="1" smtClean="0"/>
              <a:t>Gross</a:t>
            </a:r>
            <a:r>
              <a:rPr lang="it-IT" dirty="0" smtClean="0"/>
              <a:t> </a:t>
            </a:r>
            <a:r>
              <a:rPr lang="it-IT" dirty="0" err="1" smtClean="0"/>
              <a:t>Gain</a:t>
            </a:r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605" y="0"/>
            <a:ext cx="5397693" cy="278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27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62433" y="4365104"/>
            <a:ext cx="6400800" cy="1752600"/>
          </a:xfrm>
        </p:spPr>
        <p:txBody>
          <a:bodyPr>
            <a:normAutofit/>
          </a:bodyPr>
          <a:lstStyle/>
          <a:p>
            <a:r>
              <a:rPr lang="it-IT" sz="6600" dirty="0" err="1" smtClean="0">
                <a:solidFill>
                  <a:schemeClr val="bg2">
                    <a:lumMod val="25000"/>
                  </a:schemeClr>
                </a:solidFill>
              </a:rPr>
              <a:t>Costs</a:t>
            </a:r>
            <a:endParaRPr lang="it-IT" sz="6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372" y="0"/>
            <a:ext cx="7071475" cy="3688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2280341" cy="193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81128"/>
            <a:ext cx="2238051" cy="16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25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23728" y="548680"/>
            <a:ext cx="7772400" cy="1470025"/>
          </a:xfrm>
        </p:spPr>
        <p:txBody>
          <a:bodyPr/>
          <a:lstStyle/>
          <a:p>
            <a:r>
              <a:rPr lang="it-IT" dirty="0" err="1" smtClean="0"/>
              <a:t>Taxes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352928" cy="78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47" y="2924944"/>
            <a:ext cx="3619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2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1404664" y="332656"/>
            <a:ext cx="7772400" cy="1470025"/>
          </a:xfrm>
        </p:spPr>
        <p:txBody>
          <a:bodyPr/>
          <a:lstStyle/>
          <a:p>
            <a:r>
              <a:rPr lang="it-IT" dirty="0" smtClean="0"/>
              <a:t>Profit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51491"/>
            <a:ext cx="3168352" cy="30680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4191" y="3317618"/>
            <a:ext cx="3319809" cy="353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05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Summing</a:t>
            </a:r>
            <a:r>
              <a:rPr lang="it-IT" dirty="0" smtClean="0"/>
              <a:t> up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859873587"/>
              </p:ext>
            </p:extLst>
          </p:nvPr>
        </p:nvGraphicFramePr>
        <p:xfrm>
          <a:off x="467544" y="1597432"/>
          <a:ext cx="4104456" cy="29260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55000" dir="5400000" sy="-100000" algn="bl" rotWithShape="0"/>
                </a:effectLst>
                <a:tableStyleId>{F5AB1C69-6EDB-4FF4-983F-18BD219EF322}</a:tableStyleId>
              </a:tblPr>
              <a:tblGrid>
                <a:gridCol w="2059615"/>
                <a:gridCol w="2044841"/>
              </a:tblGrid>
              <a:tr h="32583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5835">
                <a:tc>
                  <a:txBody>
                    <a:bodyPr/>
                    <a:lstStyle/>
                    <a:p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Gross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Gain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36.000.000,00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796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Costs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29.250.000,00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5835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Taxes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2.000.000,00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5835">
                <a:tc>
                  <a:txBody>
                    <a:bodyPr/>
                    <a:lstStyle/>
                    <a:p>
                      <a:r>
                        <a:rPr lang="it-IT" dirty="0" smtClean="0"/>
                        <a:t>Profit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4.750.000,00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5835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5835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5835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3816424" cy="228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44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18</Words>
  <Application>Microsoft Office PowerPoint</Application>
  <PresentationFormat>Presentazione su schermo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Fowe  Income statement </vt:lpstr>
      <vt:lpstr>Gross Gain</vt:lpstr>
      <vt:lpstr>Diapositiva 3</vt:lpstr>
      <vt:lpstr>Taxes</vt:lpstr>
      <vt:lpstr>Profit </vt:lpstr>
      <vt:lpstr>Summing 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Fowe  Income statement</dc:title>
  <dc:creator>casa</dc:creator>
  <cp:lastModifiedBy>vittorio</cp:lastModifiedBy>
  <cp:revision>8</cp:revision>
  <dcterms:created xsi:type="dcterms:W3CDTF">2017-02-16T17:32:53Z</dcterms:created>
  <dcterms:modified xsi:type="dcterms:W3CDTF">2017-02-18T09:13:26Z</dcterms:modified>
</cp:coreProperties>
</file>