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1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7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8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47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4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6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0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6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13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8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6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0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1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25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3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13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48862-311C-474F-A943-18DF2B0AD3FD}" type="datetimeFigureOut">
              <a:rPr lang="fi-FI" smtClean="0"/>
              <a:t>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561CA1-8F1A-47F4-B1E4-852624854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1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soundtrap-make-music-together/id991031323?mt=8" TargetMode="External"/><Relationship Id="rId2" Type="http://schemas.openxmlformats.org/officeDocument/2006/relationships/hyperlink" Target="https://www.apple.com/fi/mac/garageba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andpad.co/en" TargetMode="External"/><Relationship Id="rId3" Type="http://schemas.openxmlformats.org/officeDocument/2006/relationships/hyperlink" Target="https://itunes.apple.com/fi/app/ear-trainer-lite/id398326427?mt=8" TargetMode="External"/><Relationship Id="rId7" Type="http://schemas.openxmlformats.org/officeDocument/2006/relationships/hyperlink" Target="http://www.rhythmpad.com/" TargetMode="External"/><Relationship Id="rId2" Type="http://schemas.openxmlformats.org/officeDocument/2006/relationships/hyperlink" Target="https://appadvice.com/app/notezilla/8309166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tekartik.android.basichords&amp;hl=en" TargetMode="External"/><Relationship Id="rId5" Type="http://schemas.openxmlformats.org/officeDocument/2006/relationships/hyperlink" Target="https://itunes.apple.com/us/app/virtuoso-piano-free-3/id391994966?mt=8" TargetMode="External"/><Relationship Id="rId4" Type="http://schemas.openxmlformats.org/officeDocument/2006/relationships/hyperlink" Target="https://www.steinberg.net/en/products/mobile_apps/nanologu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siba.fi/muste1/index.php?id=2&amp;la=en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s?query=art%20history" TargetMode="External"/><Relationship Id="rId2" Type="http://schemas.openxmlformats.org/officeDocument/2006/relationships/hyperlink" Target="http://oyc.yale.edu/history-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w.mit.edu/index.htm" TargetMode="External"/><Relationship Id="rId4" Type="http://schemas.openxmlformats.org/officeDocument/2006/relationships/hyperlink" Target="https://www.khanacademy.org/humanities/art-histo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llkempartschool.com/how-to-paint-with-acrylic-paint-videos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anacademy.org/computing/hour-of-code/hour-of-code-tutorial/p/intro-to-drawing" TargetMode="External"/><Relationship Id="rId4" Type="http://schemas.openxmlformats.org/officeDocument/2006/relationships/hyperlink" Target="http://academicearth.org/finear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index.htm" TargetMode="External"/><Relationship Id="rId2" Type="http://schemas.openxmlformats.org/officeDocument/2006/relationships/hyperlink" Target="https://www.khanacademy.org/partner-content/getty-museum/getty-photographs-fil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OER - </a:t>
            </a:r>
            <a:r>
              <a:rPr lang="fi-FI" dirty="0" smtClean="0"/>
              <a:t>ARTS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6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Music </a:t>
            </a:r>
            <a:r>
              <a:rPr lang="fi-FI" dirty="0" err="1" smtClean="0"/>
              <a:t>sequencers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Create</a:t>
            </a:r>
            <a:r>
              <a:rPr lang="fi-FI" dirty="0" smtClean="0"/>
              <a:t> ,</a:t>
            </a:r>
            <a:r>
              <a:rPr lang="fi-FI" dirty="0" err="1" smtClean="0"/>
              <a:t>record</a:t>
            </a:r>
            <a:r>
              <a:rPr lang="fi-FI" dirty="0" smtClean="0"/>
              <a:t> and </a:t>
            </a:r>
            <a:r>
              <a:rPr lang="fi-FI" dirty="0" err="1" smtClean="0"/>
              <a:t>edit</a:t>
            </a:r>
            <a:r>
              <a:rPr lang="fi-FI" dirty="0" smtClean="0"/>
              <a:t> music</a:t>
            </a:r>
          </a:p>
          <a:p>
            <a:r>
              <a:rPr lang="fi-FI" dirty="0" smtClean="0">
                <a:hlinkClick r:id="rId2"/>
              </a:rPr>
              <a:t>https://www.apple.com/fi/mac/garageband/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https://itunes.apple.com/us/app/soundtrap-make-music-together/id991031323?mt=8</a:t>
            </a:r>
            <a:r>
              <a:rPr lang="fi-FI" dirty="0" smtClean="0"/>
              <a:t>, </a:t>
            </a:r>
            <a:r>
              <a:rPr lang="fi-FI" dirty="0" err="1" smtClean="0"/>
              <a:t>collaborate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others</a:t>
            </a:r>
            <a:r>
              <a:rPr lang="fi-FI" dirty="0" smtClean="0"/>
              <a:t> online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3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Musical</a:t>
            </a:r>
            <a:r>
              <a:rPr lang="fi-FI" dirty="0" smtClean="0"/>
              <a:t> </a:t>
            </a:r>
            <a:r>
              <a:rPr lang="fi-FI" dirty="0" err="1" smtClean="0"/>
              <a:t>notation</a:t>
            </a:r>
            <a:r>
              <a:rPr lang="fi-FI" dirty="0" smtClean="0"/>
              <a:t>, </a:t>
            </a:r>
            <a:r>
              <a:rPr lang="fi-FI" dirty="0" err="1" smtClean="0"/>
              <a:t>instruments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hlinkClick r:id="rId2"/>
              </a:rPr>
              <a:t>https://appadvice.com/app/notezilla/830916629</a:t>
            </a:r>
            <a:r>
              <a:rPr lang="fi-FI" dirty="0" smtClean="0"/>
              <a:t>, ”</a:t>
            </a:r>
            <a:r>
              <a:rPr lang="en-US" dirty="0" smtClean="0"/>
              <a:t>Provides beautiful sheet music synced to high quality recordings”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itunes.apple.com/fi/app/ear-trainer-lite/id398326427?mt=8</a:t>
            </a:r>
            <a:r>
              <a:rPr lang="fi-FI" dirty="0" smtClean="0"/>
              <a:t>, </a:t>
            </a:r>
            <a:r>
              <a:rPr lang="en-US" dirty="0" smtClean="0"/>
              <a:t>ear training</a:t>
            </a:r>
          </a:p>
          <a:p>
            <a:r>
              <a:rPr lang="fi-FI" dirty="0" smtClean="0">
                <a:hlinkClick r:id="rId4"/>
              </a:rPr>
              <a:t>https://www.steinberg.net/en/products/mobile_apps/nanologue.html</a:t>
            </a:r>
            <a:r>
              <a:rPr lang="fi-FI" dirty="0" smtClean="0"/>
              <a:t>, </a:t>
            </a:r>
            <a:r>
              <a:rPr lang="fi-FI" dirty="0" err="1" smtClean="0"/>
              <a:t>synthesizer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https://itunes.apple.com/us/app/virtuoso-piano-free-3/id391994966?mt=8</a:t>
            </a:r>
            <a:r>
              <a:rPr lang="fi-FI" dirty="0" smtClean="0"/>
              <a:t>, piano</a:t>
            </a:r>
          </a:p>
          <a:p>
            <a:r>
              <a:rPr lang="fi-FI" dirty="0" smtClean="0">
                <a:hlinkClick r:id="rId6"/>
              </a:rPr>
              <a:t>https://play.google.com/store/apps/details?id=com.tekartik.android.basichords&amp;hl=en</a:t>
            </a:r>
            <a:r>
              <a:rPr lang="fi-FI" dirty="0" smtClean="0"/>
              <a:t>, </a:t>
            </a:r>
            <a:r>
              <a:rPr lang="fi-FI" dirty="0" err="1" smtClean="0"/>
              <a:t>guitar</a:t>
            </a:r>
            <a:r>
              <a:rPr lang="fi-FI" dirty="0" smtClean="0"/>
              <a:t>, ukulele, </a:t>
            </a:r>
            <a:r>
              <a:rPr lang="fi-FI" dirty="0" err="1" smtClean="0"/>
              <a:t>mandolin</a:t>
            </a:r>
            <a:r>
              <a:rPr lang="fi-FI" dirty="0" smtClean="0"/>
              <a:t>, banjo</a:t>
            </a:r>
          </a:p>
          <a:p>
            <a:r>
              <a:rPr lang="fi-FI" dirty="0" smtClean="0">
                <a:hlinkClick r:id="rId7"/>
              </a:rPr>
              <a:t>http://www.rhythmpad.com/</a:t>
            </a:r>
            <a:r>
              <a:rPr lang="fi-FI" dirty="0" smtClean="0"/>
              <a:t>, </a:t>
            </a:r>
            <a:r>
              <a:rPr lang="fi-FI" dirty="0" err="1" smtClean="0"/>
              <a:t>drums</a:t>
            </a:r>
            <a:endParaRPr lang="fi-FI" dirty="0" smtClean="0"/>
          </a:p>
          <a:p>
            <a:r>
              <a:rPr lang="en-US" dirty="0">
                <a:hlinkClick r:id="rId8"/>
              </a:rPr>
              <a:t>https://bandpad.co/en</a:t>
            </a:r>
            <a:r>
              <a:rPr lang="en-US" dirty="0"/>
              <a:t>, Flute, Clarinet, Saxophone, Trumpet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673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Music </a:t>
            </a:r>
            <a:r>
              <a:rPr lang="fi-FI" dirty="0" err="1" smtClean="0"/>
              <a:t>theory</a:t>
            </a:r>
            <a:r>
              <a:rPr lang="fi-FI" dirty="0" smtClean="0"/>
              <a:t>/</a:t>
            </a:r>
            <a:r>
              <a:rPr lang="fi-FI" dirty="0" err="1" smtClean="0"/>
              <a:t>history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https://www.coursera.org/</a:t>
            </a:r>
            <a:r>
              <a:rPr lang="fi-FI" dirty="0" smtClean="0"/>
              <a:t>, </a:t>
            </a:r>
            <a:r>
              <a:rPr lang="fi-FI" dirty="0" err="1"/>
              <a:t>offers</a:t>
            </a:r>
            <a:r>
              <a:rPr lang="fi-FI" dirty="0"/>
              <a:t> online </a:t>
            </a:r>
            <a:r>
              <a:rPr lang="fi-FI" dirty="0" err="1"/>
              <a:t>courses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universities</a:t>
            </a:r>
            <a:r>
              <a:rPr lang="fi-FI" dirty="0"/>
              <a:t> and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organizations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it </a:t>
            </a:r>
            <a:r>
              <a:rPr lang="fi-FI" dirty="0" err="1"/>
              <a:t>works</a:t>
            </a:r>
            <a:r>
              <a:rPr lang="fi-FI" dirty="0"/>
              <a:t> </a:t>
            </a:r>
            <a:r>
              <a:rPr lang="fi-FI" dirty="0" err="1" smtClean="0"/>
              <a:t>with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http://www2.siba.fi/muste1/index.php?id=2&amp;la=en</a:t>
            </a:r>
            <a:endParaRPr lang="fi-FI" dirty="0" smtClean="0"/>
          </a:p>
          <a:p>
            <a:r>
              <a:rPr lang="fi-FI" dirty="0" smtClean="0"/>
              <a:t>http://www2.siba.fi/muste1/index.php?id=105&amp;la=en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art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http://oyc.yale.edu/history-art</a:t>
            </a:r>
            <a:r>
              <a:rPr lang="fi-FI" dirty="0" smtClean="0"/>
              <a:t>, </a:t>
            </a:r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art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www.coursera.org/courses?query=art%20history</a:t>
            </a:r>
            <a:endParaRPr lang="fi-FI" dirty="0"/>
          </a:p>
          <a:p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www.khanacademy.org/humanities/art-history</a:t>
            </a:r>
            <a:endParaRPr lang="fi-FI" dirty="0" smtClean="0"/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ocw.mit.edu/index.htm</a:t>
            </a:r>
            <a:r>
              <a:rPr lang="fi-FI" dirty="0" smtClean="0"/>
              <a:t> 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2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Painting</a:t>
            </a:r>
            <a:r>
              <a:rPr lang="fi-FI" dirty="0" smtClean="0"/>
              <a:t>, </a:t>
            </a:r>
            <a:r>
              <a:rPr lang="fi-FI" dirty="0" err="1" smtClean="0"/>
              <a:t>sculpture</a:t>
            </a:r>
            <a:r>
              <a:rPr lang="fi-FI" dirty="0" smtClean="0"/>
              <a:t> and </a:t>
            </a:r>
            <a:r>
              <a:rPr lang="fi-FI" dirty="0" err="1" smtClean="0"/>
              <a:t>drawing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https://www.youtube.com</a:t>
            </a:r>
            <a:r>
              <a:rPr lang="fi-FI" dirty="0" smtClean="0">
                <a:hlinkClick r:id="rId2"/>
              </a:rPr>
              <a:t>/</a:t>
            </a:r>
            <a:r>
              <a:rPr lang="fi-FI" dirty="0" smtClean="0"/>
              <a:t> </a:t>
            </a:r>
            <a:endParaRPr lang="fi-FI" dirty="0" smtClean="0"/>
          </a:p>
          <a:p>
            <a:r>
              <a:rPr lang="fi-FI" dirty="0">
                <a:hlinkClick r:id="rId3"/>
              </a:rPr>
              <a:t>http://willkempartschool.com/how-to-paint-with-acrylic-paint-videos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>
                <a:hlinkClick r:id="rId4"/>
              </a:rPr>
              <a:t>http://academicearth.org/finearts</a:t>
            </a:r>
            <a:r>
              <a:rPr lang="fi-FI" dirty="0" smtClean="0">
                <a:hlinkClick r:id="rId4"/>
              </a:rPr>
              <a:t>/</a:t>
            </a:r>
            <a:endParaRPr lang="fi-FI" dirty="0" smtClean="0"/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www.khanacademy.org/computing/hour-of-code/hour-of-code-tutorial/p/intro-to-drawing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Film and </a:t>
            </a:r>
            <a:r>
              <a:rPr lang="fi-FI" dirty="0" err="1" smtClean="0"/>
              <a:t>photography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www.khanacademy.org/partner-content/getty-museum/getty-photographs-films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ocw.mit.edu/index.htm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68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157</Words>
  <Application>Microsoft Office PowerPoint</Application>
  <PresentationFormat>Laajakuva</PresentationFormat>
  <Paragraphs>29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Orgaaninen</vt:lpstr>
      <vt:lpstr>OER - ARTS</vt:lpstr>
      <vt:lpstr>Music sequencers</vt:lpstr>
      <vt:lpstr>Musical notation, instruments</vt:lpstr>
      <vt:lpstr>Music theory/history</vt:lpstr>
      <vt:lpstr>History of art</vt:lpstr>
      <vt:lpstr>Painting, sculpture and drawing</vt:lpstr>
      <vt:lpstr>Film and photography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- ART</dc:title>
  <dc:creator>Niina nurminen</dc:creator>
  <cp:lastModifiedBy>Niina nurminen</cp:lastModifiedBy>
  <cp:revision>16</cp:revision>
  <dcterms:created xsi:type="dcterms:W3CDTF">2017-05-06T22:00:29Z</dcterms:created>
  <dcterms:modified xsi:type="dcterms:W3CDTF">2017-05-07T00:44:15Z</dcterms:modified>
</cp:coreProperties>
</file>