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F5924-5B5C-48AD-B388-7F6AA32D8C65}" type="datetimeFigureOut">
              <a:rPr lang="it-IT" smtClean="0"/>
              <a:pPr/>
              <a:t>09/11/2015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C580-0A28-40E6-8205-E64DF8901D35}" type="slidenum">
              <a:rPr lang="it-IT" smtClean="0"/>
              <a:pPr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73952"/>
              </p:ext>
            </p:extLst>
          </p:nvPr>
        </p:nvGraphicFramePr>
        <p:xfrm>
          <a:off x="3131840" y="2500077"/>
          <a:ext cx="6012160" cy="4523216"/>
        </p:xfrm>
        <a:graphic>
          <a:graphicData uri="http://schemas.openxmlformats.org/drawingml/2006/table">
            <a:tbl>
              <a:tblPr firstRow="1" bandRow="1">
                <a:solidFill>
                  <a:schemeClr val="accent6">
                    <a:lumMod val="20000"/>
                    <a:lumOff val="80000"/>
                  </a:schemeClr>
                </a:solidFill>
                <a:tableStyleId>{5940675A-B579-460E-94D1-54222C63F5DA}</a:tableStyleId>
              </a:tblPr>
              <a:tblGrid>
                <a:gridCol w="858880"/>
                <a:gridCol w="858880"/>
                <a:gridCol w="858880"/>
                <a:gridCol w="858880"/>
                <a:gridCol w="858880"/>
                <a:gridCol w="858880"/>
                <a:gridCol w="858880"/>
              </a:tblGrid>
              <a:tr h="746292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Lunedì</a:t>
                      </a:r>
                    </a:p>
                    <a:p>
                      <a:pPr algn="ctr"/>
                      <a:endParaRPr lang="it-IT" sz="1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Monday</a:t>
                      </a:r>
                      <a:endParaRPr lang="it-IT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Martedì </a:t>
                      </a:r>
                    </a:p>
                    <a:p>
                      <a:pPr algn="ctr"/>
                      <a:endParaRPr lang="it-IT" sz="1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Tuesday</a:t>
                      </a:r>
                      <a:endParaRPr lang="it-IT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Mercoledì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Wednesday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Giovedì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Thursaday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Venerdì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Friday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Sabato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Saturday</a:t>
                      </a:r>
                      <a:r>
                        <a:rPr lang="it-IT" sz="11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Domenica </a:t>
                      </a:r>
                    </a:p>
                    <a:p>
                      <a:pPr algn="ctr"/>
                      <a:endParaRPr lang="it-IT" sz="11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it-IT" sz="11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Sunday</a:t>
                      </a:r>
                      <a:endParaRPr lang="it-IT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72706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9966"/>
                          </a:solidFill>
                        </a:rPr>
                        <a:t>2</a:t>
                      </a:r>
                      <a:endParaRPr lang="it-IT" b="1" dirty="0">
                        <a:solidFill>
                          <a:srgbClr val="FF99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sz="11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Environ-</a:t>
                      </a:r>
                      <a:endParaRPr lang="it-IT" sz="11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it-IT" sz="11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ment</a:t>
                      </a:r>
                      <a:r>
                        <a:rPr lang="it-IT" sz="11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Day</a:t>
                      </a:r>
                      <a:endParaRPr lang="it-IT" sz="11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70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</a:p>
                    <a:p>
                      <a:pPr algn="ctr"/>
                      <a:r>
                        <a:rPr lang="it-IT" sz="1100" dirty="0" smtClean="0"/>
                        <a:t>World</a:t>
                      </a:r>
                      <a:r>
                        <a:rPr lang="it-IT" sz="1100" baseline="0" dirty="0" smtClean="0"/>
                        <a:t> Oceans Day</a:t>
                      </a:r>
                      <a:endParaRPr lang="it-IT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70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</a:t>
                      </a:r>
                    </a:p>
                    <a:p>
                      <a:pPr algn="ctr"/>
                      <a:r>
                        <a:rPr lang="it-IT" sz="1100" dirty="0" smtClean="0"/>
                        <a:t>Fresh Veggies Day</a:t>
                      </a:r>
                      <a:endParaRPr lang="it-IT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70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22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706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29</a:t>
                      </a:r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</a:t>
                      </a:r>
                    </a:p>
                    <a:p>
                      <a:pPr algn="ctr"/>
                      <a:r>
                        <a:rPr lang="it-IT" sz="1100" dirty="0" smtClean="0"/>
                        <a:t>Meteor Watch Day</a:t>
                      </a:r>
                      <a:endParaRPr lang="it-IT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266" name="Picture 2" descr="http://blog.weplaya.it/wp-content/uploads/2015/08/scopello-sicili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6012160" cy="2492896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6623720" y="116632"/>
            <a:ext cx="252028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950" b="1" dirty="0" smtClean="0">
                <a:solidFill>
                  <a:srgbClr val="FF9966"/>
                </a:solidFill>
                <a:latin typeface="Andalus" pitchFamily="18" charset="-78"/>
                <a:cs typeface="Andalus" pitchFamily="18" charset="-78"/>
              </a:rPr>
              <a:t>Giugno </a:t>
            </a:r>
          </a:p>
          <a:p>
            <a:r>
              <a:rPr lang="it-IT" sz="3950" b="1" dirty="0">
                <a:solidFill>
                  <a:srgbClr val="FF9966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it-IT" sz="3950" b="1" dirty="0" smtClean="0">
                <a:solidFill>
                  <a:srgbClr val="FF9966"/>
                </a:solidFill>
                <a:latin typeface="Andalus" pitchFamily="18" charset="-78"/>
                <a:cs typeface="Andalus" pitchFamily="18" charset="-78"/>
              </a:rPr>
              <a:t>       </a:t>
            </a:r>
            <a:r>
              <a:rPr lang="it-IT" sz="3950" b="1" dirty="0" err="1" smtClean="0">
                <a:solidFill>
                  <a:srgbClr val="FF9966"/>
                </a:solidFill>
                <a:latin typeface="Andalus" pitchFamily="18" charset="-78"/>
                <a:cs typeface="Andalus" pitchFamily="18" charset="-78"/>
              </a:rPr>
              <a:t>June</a:t>
            </a:r>
            <a:endParaRPr lang="it-IT" sz="3950" b="1" dirty="0">
              <a:solidFill>
                <a:srgbClr val="FF9966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532440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5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3" name="Picture 2" descr="http://www.apre.it/media/52461/bandiere_it_e_ue_491x130.jpg"/>
          <p:cNvPicPr>
            <a:picLocks noChangeAspect="1" noChangeArrowheads="1"/>
          </p:cNvPicPr>
          <p:nvPr/>
        </p:nvPicPr>
        <p:blipFill>
          <a:blip r:embed="rId3" cstate="print"/>
          <a:srcRect b="11735"/>
          <a:stretch>
            <a:fillRect/>
          </a:stretch>
        </p:blipFill>
        <p:spPr bwMode="auto">
          <a:xfrm>
            <a:off x="0" y="260648"/>
            <a:ext cx="3131840" cy="720080"/>
          </a:xfrm>
          <a:prstGeom prst="rect">
            <a:avLst/>
          </a:prstGeom>
          <a:noFill/>
        </p:spPr>
      </p:pic>
      <p:sp>
        <p:nvSpPr>
          <p:cNvPr id="11268" name="AutoShape 4" descr="Risultati immagini per frecce tricolo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270" name="Picture 6" descr="http://www.meteoweb.eu/wp-content/uploads/2014/04/frecce-tricolo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140968"/>
            <a:ext cx="1345382" cy="892953"/>
          </a:xfrm>
          <a:prstGeom prst="rect">
            <a:avLst/>
          </a:prstGeom>
          <a:noFill/>
        </p:spPr>
      </p:pic>
      <p:pic>
        <p:nvPicPr>
          <p:cNvPr id="19" name="Immagine 18" descr="eq2ehgqe5.JPG"/>
          <p:cNvPicPr>
            <a:picLocks noChangeAspect="1"/>
          </p:cNvPicPr>
          <p:nvPr/>
        </p:nvPicPr>
        <p:blipFill>
          <a:blip r:embed="rId5" cstate="print"/>
          <a:srcRect t="5882" r="23077" b="29412"/>
          <a:stretch>
            <a:fillRect/>
          </a:stretch>
        </p:blipFill>
        <p:spPr>
          <a:xfrm flipH="1">
            <a:off x="323528" y="1556792"/>
            <a:ext cx="720077" cy="792088"/>
          </a:xfrm>
          <a:prstGeom prst="rect">
            <a:avLst/>
          </a:prstGeom>
        </p:spPr>
      </p:pic>
      <p:pic>
        <p:nvPicPr>
          <p:cNvPr id="20" name="Immagine 19" descr="number-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85" b="-4318"/>
          <a:stretch>
            <a:fillRect/>
          </a:stretch>
        </p:blipFill>
        <p:spPr>
          <a:xfrm>
            <a:off x="395536" y="1556792"/>
            <a:ext cx="695226" cy="864096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0" y="1988840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115616" y="1700808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Giugno si celebra la festa della Repubblica Italiana istituita nel 1946</a:t>
            </a:r>
            <a:endParaRPr lang="it-IT" sz="16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0" y="429309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sz="2400" b="1" dirty="0" smtClean="0">
                <a:solidFill>
                  <a:srgbClr val="FF0000"/>
                </a:solidFill>
              </a:rPr>
              <a:t>5 </a:t>
            </a:r>
            <a:r>
              <a:rPr lang="it-IT" dirty="0" smtClean="0"/>
              <a:t>Giugno si celebra la festa della Terra </a:t>
            </a:r>
            <a:endParaRPr lang="it-IT" dirty="0"/>
          </a:p>
        </p:txBody>
      </p:sp>
      <p:pic>
        <p:nvPicPr>
          <p:cNvPr id="1026" name="Picture 2" descr="http://www.disegnidacolorareonline.com/disegni-da-scaricare-per-bambini/terra-sole-pianeti-colora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4365104"/>
            <a:ext cx="1012112" cy="1069361"/>
          </a:xfrm>
          <a:prstGeom prst="rect">
            <a:avLst/>
          </a:prstGeom>
          <a:noFill/>
        </p:spPr>
      </p:pic>
      <p:sp>
        <p:nvSpPr>
          <p:cNvPr id="17" name="CasellaDiTesto 16"/>
          <p:cNvSpPr txBox="1"/>
          <p:nvPr/>
        </p:nvSpPr>
        <p:spPr>
          <a:xfrm>
            <a:off x="1691680" y="2996952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-the Republic </a:t>
            </a:r>
            <a:r>
              <a:rPr lang="it-IT" sz="1600" dirty="0" err="1" smtClean="0"/>
              <a:t>Day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celebrated</a:t>
            </a:r>
            <a:r>
              <a:rPr lang="it-IT" sz="1600" dirty="0" smtClean="0"/>
              <a:t> </a:t>
            </a:r>
            <a:endParaRPr lang="it-IT" sz="16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71600" y="544522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- </a:t>
            </a:r>
            <a:r>
              <a:rPr lang="it-IT" sz="1600" dirty="0" err="1" smtClean="0"/>
              <a:t>Earth</a:t>
            </a:r>
            <a:r>
              <a:rPr lang="it-IT" sz="1600" dirty="0" smtClean="0"/>
              <a:t> </a:t>
            </a:r>
            <a:r>
              <a:rPr lang="it-IT" sz="1600" dirty="0" err="1" smtClean="0"/>
              <a:t>day</a:t>
            </a:r>
            <a:r>
              <a:rPr lang="it-IT" sz="1600" dirty="0" smtClean="0"/>
              <a:t> </a:t>
            </a:r>
            <a:r>
              <a:rPr lang="it-IT" sz="1600" dirty="0" err="1" smtClean="0"/>
              <a:t>is</a:t>
            </a:r>
            <a:r>
              <a:rPr lang="it-IT" sz="1600" dirty="0" smtClean="0"/>
              <a:t> </a:t>
            </a:r>
            <a:r>
              <a:rPr lang="it-IT" sz="1600" dirty="0" err="1" smtClean="0"/>
              <a:t>celebrated</a:t>
            </a:r>
            <a:r>
              <a:rPr lang="it-IT" sz="1600" dirty="0" smtClean="0"/>
              <a:t> </a:t>
            </a:r>
            <a:endParaRPr lang="it-IT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91</Words>
  <Application>Microsoft Office PowerPoint</Application>
  <PresentationFormat>Presentación en pantalla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di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utente12</dc:creator>
  <cp:lastModifiedBy>JavierGuzmán</cp:lastModifiedBy>
  <cp:revision>6</cp:revision>
  <dcterms:created xsi:type="dcterms:W3CDTF">2015-10-20T12:37:53Z</dcterms:created>
  <dcterms:modified xsi:type="dcterms:W3CDTF">2015-11-09T18:26:19Z</dcterms:modified>
</cp:coreProperties>
</file>