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0EAA72-0541-446E-81FF-4429F9E3C41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CBEFA1-38B0-4442-BADE-70C4E402E6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ntext.reverso.net/traduzione/inglese-italiano/assets+minus+liabilit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345638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C:\Users\Acer\Desktop\Erasmus\ACHIM\logo_Erasmus+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052736"/>
            <a:ext cx="230425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-1235100"/>
            <a:ext cx="9144000" cy="757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“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IMPROVEMENT THE TEACHING-LEARNING PROCESS AT AN ENTREPRENEURIAL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 SUSTAINABLE ESTABLISMENT”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“ITLP AT EASE”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Gorowo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Mobility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Liceo Classico “Vittorio Emanuele II”  Palermo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endParaRPr lang="it-IT" dirty="0" smtClean="0"/>
          </a:p>
          <a:p>
            <a:r>
              <a:rPr lang="en-US" dirty="0" smtClean="0"/>
              <a:t>            </a:t>
            </a:r>
            <a:r>
              <a:rPr lang="en-US" sz="1250" dirty="0" smtClean="0"/>
              <a:t>This project has been funded with support from the European Commission. This publication reflects the views only</a:t>
            </a:r>
          </a:p>
          <a:p>
            <a:r>
              <a:rPr lang="en-US" sz="1250" dirty="0" smtClean="0"/>
              <a:t>                 of the author, and the  Commission cannot be held responsible for any use which may be made of the information </a:t>
            </a:r>
          </a:p>
          <a:p>
            <a:r>
              <a:rPr lang="en-US" sz="1250" dirty="0" smtClean="0"/>
              <a:t>                contained therein.</a:t>
            </a:r>
            <a:r>
              <a:rPr lang="en-US" dirty="0" smtClean="0"/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Immagine 2" descr="Flag of Ita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9379">
            <a:off x="7249297" y="3595826"/>
            <a:ext cx="619125" cy="3683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2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12254" y="-556228"/>
            <a:ext cx="21194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Erasmus KA2 Project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en-US" sz="4500" dirty="0" smtClean="0">
                <a:solidFill>
                  <a:srgbClr val="00B050"/>
                </a:solidFill>
              </a:rPr>
              <a:t/>
            </a:r>
            <a:br>
              <a:rPr lang="en-US" sz="4500" dirty="0" smtClean="0">
                <a:solidFill>
                  <a:srgbClr val="00B050"/>
                </a:solidFill>
              </a:rPr>
            </a:br>
            <a:r>
              <a:rPr lang="en-US" sz="6000" i="1" dirty="0" smtClean="0">
                <a:solidFill>
                  <a:srgbClr val="00B050"/>
                </a:solidFill>
              </a:rPr>
              <a:t> </a:t>
            </a:r>
            <a:r>
              <a:rPr lang="en-US" sz="9800" i="1" dirty="0" smtClean="0">
                <a:solidFill>
                  <a:srgbClr val="00B050"/>
                </a:solidFill>
              </a:rPr>
              <a:t>FOWE </a:t>
            </a:r>
            <a:r>
              <a:rPr lang="en-US" sz="6000" i="1" dirty="0" smtClean="0">
                <a:solidFill>
                  <a:srgbClr val="00B050"/>
                </a:solidFill>
              </a:rPr>
              <a:t/>
            </a:r>
            <a:br>
              <a:rPr lang="en-US" sz="6000" i="1" dirty="0" smtClean="0">
                <a:solidFill>
                  <a:srgbClr val="00B050"/>
                </a:solidFill>
              </a:rPr>
            </a:br>
            <a:r>
              <a:rPr lang="en-US" sz="4500" dirty="0" smtClean="0">
                <a:solidFill>
                  <a:srgbClr val="00B050"/>
                </a:solidFill>
              </a:rPr>
              <a:t/>
            </a:r>
            <a:br>
              <a:rPr lang="en-US" sz="4500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</a:rPr>
              <a:t>Food and organic waste Exchange </a:t>
            </a:r>
            <a:r>
              <a:rPr lang="en-US" sz="4500" dirty="0" smtClean="0">
                <a:solidFill>
                  <a:srgbClr val="00B050"/>
                </a:solidFill>
              </a:rPr>
              <a:t/>
            </a:r>
            <a:br>
              <a:rPr lang="en-US" sz="4500" dirty="0" smtClean="0">
                <a:solidFill>
                  <a:srgbClr val="00B050"/>
                </a:solidFill>
              </a:rPr>
            </a:br>
            <a:r>
              <a:rPr lang="en-US" sz="4500" dirty="0" smtClean="0">
                <a:solidFill>
                  <a:srgbClr val="00B050"/>
                </a:solidFill>
              </a:rPr>
              <a:t> </a:t>
            </a:r>
            <a:r>
              <a:rPr lang="it-IT" sz="6000" dirty="0" smtClean="0"/>
              <a:t/>
            </a:r>
            <a:br>
              <a:rPr lang="it-IT" sz="6000" dirty="0" smtClean="0"/>
            </a:br>
            <a:r>
              <a:rPr lang="it-IT" sz="6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Liquidation</a:t>
            </a:r>
            <a:r>
              <a:rPr lang="it-IT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it-IT" sz="6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plan</a:t>
            </a:r>
            <a:endParaRPr lang="it-IT" sz="6600" b="1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013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chemeClr val="tx1"/>
                </a:solidFill>
                <a:effectLst/>
              </a:rPr>
              <a:t>Declaration</a:t>
            </a:r>
            <a:r>
              <a:rPr lang="it-IT" sz="36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  <a:effectLst/>
              </a:rPr>
              <a:t>of</a:t>
            </a:r>
            <a:r>
              <a:rPr lang="it-IT" sz="3600" dirty="0" smtClean="0">
                <a:solidFill>
                  <a:schemeClr val="tx1"/>
                </a:solidFill>
                <a:effectLst/>
              </a:rPr>
              <a:t> </a:t>
            </a:r>
            <a:br>
              <a:rPr lang="it-IT" sz="3600" dirty="0" smtClean="0">
                <a:solidFill>
                  <a:schemeClr val="tx1"/>
                </a:solidFill>
                <a:effectLst/>
              </a:rPr>
            </a:br>
            <a:r>
              <a:rPr lang="it-IT" sz="3600" dirty="0" err="1" smtClean="0">
                <a:solidFill>
                  <a:schemeClr val="tx1"/>
                </a:solidFill>
                <a:effectLst/>
              </a:rPr>
              <a:t>liquidation</a:t>
            </a:r>
            <a:r>
              <a:rPr lang="it-IT" sz="3600" dirty="0" smtClean="0">
                <a:solidFill>
                  <a:schemeClr val="tx1"/>
                </a:solidFill>
                <a:effectLst/>
              </a:rPr>
              <a:t> and sale </a:t>
            </a:r>
            <a:r>
              <a:rPr lang="it-IT" sz="3600" dirty="0" err="1" smtClean="0">
                <a:solidFill>
                  <a:schemeClr val="tx1"/>
                </a:solidFill>
                <a:effectLst/>
              </a:rPr>
              <a:t>of</a:t>
            </a:r>
            <a:r>
              <a:rPr lang="it-IT" sz="3600" dirty="0" smtClean="0">
                <a:solidFill>
                  <a:schemeClr val="tx1"/>
                </a:solidFill>
                <a:effectLst/>
              </a:rPr>
              <a:t> the society</a:t>
            </a:r>
            <a:endParaRPr lang="it-IT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060848"/>
            <a:ext cx="8013576" cy="4032448"/>
          </a:xfrm>
        </p:spPr>
        <p:txBody>
          <a:bodyPr>
            <a:normAutofit fontScale="25000" lnSpcReduction="20000"/>
          </a:bodyPr>
          <a:lstStyle/>
          <a:p>
            <a:pPr indent="-288000" algn="just">
              <a:spcBef>
                <a:spcPts val="0"/>
              </a:spcBef>
              <a:buNone/>
            </a:pPr>
            <a:r>
              <a:rPr lang="it-IT" sz="8000" dirty="0" err="1" smtClean="0"/>
              <a:t>After</a:t>
            </a:r>
            <a:r>
              <a:rPr lang="it-IT" sz="8000" dirty="0" smtClean="0"/>
              <a:t> </a:t>
            </a:r>
            <a:r>
              <a:rPr lang="it-IT" sz="8000" dirty="0" err="1" smtClean="0"/>
              <a:t>having</a:t>
            </a:r>
            <a:r>
              <a:rPr lang="it-IT" sz="8000" dirty="0" smtClean="0"/>
              <a:t> </a:t>
            </a:r>
            <a:r>
              <a:rPr lang="it-IT" sz="8000" dirty="0" err="1" smtClean="0"/>
              <a:t>been</a:t>
            </a:r>
            <a:r>
              <a:rPr lang="it-IT" sz="8000" dirty="0" smtClean="0"/>
              <a:t> </a:t>
            </a:r>
            <a:r>
              <a:rPr lang="it-IT" sz="8000" dirty="0" err="1" smtClean="0"/>
              <a:t>informed</a:t>
            </a:r>
            <a:r>
              <a:rPr lang="it-IT" sz="8000" dirty="0" smtClean="0"/>
              <a:t> </a:t>
            </a:r>
            <a:r>
              <a:rPr lang="it-IT" sz="8000" dirty="0" err="1" smtClean="0"/>
              <a:t>that</a:t>
            </a:r>
            <a:r>
              <a:rPr lang="it-IT" sz="8000" dirty="0" smtClean="0"/>
              <a:t> </a:t>
            </a:r>
            <a:r>
              <a:rPr lang="it-IT" sz="8000" dirty="0" err="1" smtClean="0"/>
              <a:t>our</a:t>
            </a:r>
            <a:r>
              <a:rPr lang="it-IT" sz="8000" dirty="0" smtClean="0"/>
              <a:t> </a:t>
            </a:r>
            <a:r>
              <a:rPr lang="it-IT" sz="8000" dirty="0" err="1" smtClean="0"/>
              <a:t>local</a:t>
            </a:r>
            <a:r>
              <a:rPr lang="it-IT" sz="8000" dirty="0" smtClean="0"/>
              <a:t> </a:t>
            </a:r>
            <a:r>
              <a:rPr lang="it-IT" sz="8000" dirty="0" err="1" smtClean="0"/>
              <a:t>government</a:t>
            </a:r>
            <a:r>
              <a:rPr lang="en-US" sz="8000" dirty="0" smtClean="0"/>
              <a:t> is going </a:t>
            </a:r>
            <a:r>
              <a:rPr lang="it-IT" sz="8000" dirty="0" err="1" smtClean="0"/>
              <a:t>to</a:t>
            </a:r>
            <a:r>
              <a:rPr lang="it-IT" sz="8000" dirty="0" smtClean="0"/>
              <a:t> </a:t>
            </a:r>
          </a:p>
          <a:p>
            <a:pPr indent="-288000" algn="just">
              <a:spcBef>
                <a:spcPts val="0"/>
              </a:spcBef>
              <a:buNone/>
            </a:pPr>
            <a:r>
              <a:rPr lang="it-IT" sz="8000" dirty="0" smtClean="0"/>
              <a:t>stop the partnership </a:t>
            </a:r>
            <a:r>
              <a:rPr lang="it-IT" sz="8000" dirty="0" err="1"/>
              <a:t>with</a:t>
            </a:r>
            <a:r>
              <a:rPr lang="it-IT" sz="8000" dirty="0"/>
              <a:t> </a:t>
            </a:r>
            <a:r>
              <a:rPr lang="it-IT" sz="8000" dirty="0" err="1" smtClean="0"/>
              <a:t>us</a:t>
            </a:r>
            <a:r>
              <a:rPr lang="it-IT" sz="8000" dirty="0" smtClean="0"/>
              <a:t> in </a:t>
            </a:r>
            <a:r>
              <a:rPr lang="it-IT" sz="8000" dirty="0" err="1" smtClean="0"/>
              <a:t>order</a:t>
            </a:r>
            <a:r>
              <a:rPr lang="it-IT" sz="8000" dirty="0" smtClean="0"/>
              <a:t> </a:t>
            </a:r>
            <a:r>
              <a:rPr lang="it-IT" sz="8000" dirty="0" err="1" smtClean="0"/>
              <a:t>to</a:t>
            </a:r>
            <a:r>
              <a:rPr lang="it-IT" sz="8000" dirty="0" smtClean="0"/>
              <a:t> create </a:t>
            </a:r>
            <a:r>
              <a:rPr lang="it-IT" sz="8000" dirty="0" err="1" smtClean="0"/>
              <a:t>its</a:t>
            </a:r>
            <a:r>
              <a:rPr lang="it-IT" sz="8000" dirty="0" smtClean="0"/>
              <a:t> </a:t>
            </a:r>
            <a:r>
              <a:rPr lang="it-IT" sz="8000" dirty="0" err="1" smtClean="0"/>
              <a:t>own</a:t>
            </a:r>
            <a:r>
              <a:rPr lang="it-IT" sz="8000" dirty="0" smtClean="0"/>
              <a:t> public </a:t>
            </a:r>
          </a:p>
          <a:p>
            <a:pPr indent="-288000" algn="just">
              <a:spcBef>
                <a:spcPts val="0"/>
              </a:spcBef>
              <a:buNone/>
            </a:pPr>
            <a:r>
              <a:rPr lang="it-IT" sz="8000" dirty="0" smtClean="0"/>
              <a:t>company </a:t>
            </a:r>
            <a:r>
              <a:rPr lang="it-IT" sz="8000" dirty="0" err="1" smtClean="0"/>
              <a:t>for</a:t>
            </a:r>
            <a:r>
              <a:rPr lang="it-IT" sz="8000" dirty="0" smtClean="0"/>
              <a:t> </a:t>
            </a:r>
            <a:r>
              <a:rPr lang="it-IT" sz="8000" dirty="0" err="1" smtClean="0"/>
              <a:t>food</a:t>
            </a:r>
            <a:r>
              <a:rPr lang="it-IT" sz="8000" dirty="0" smtClean="0"/>
              <a:t> and </a:t>
            </a:r>
            <a:r>
              <a:rPr lang="it-IT" sz="8000" dirty="0" err="1" smtClean="0"/>
              <a:t>organic</a:t>
            </a:r>
            <a:r>
              <a:rPr lang="it-IT" sz="8000" dirty="0" smtClean="0"/>
              <a:t> </a:t>
            </a:r>
            <a:r>
              <a:rPr lang="it-IT" sz="8000" dirty="0" err="1" smtClean="0"/>
              <a:t>waste</a:t>
            </a:r>
            <a:r>
              <a:rPr lang="it-IT" sz="8000" dirty="0" smtClean="0"/>
              <a:t> </a:t>
            </a:r>
            <a:r>
              <a:rPr lang="it-IT" sz="8000" dirty="0" err="1" smtClean="0"/>
              <a:t>collection</a:t>
            </a:r>
            <a:r>
              <a:rPr lang="it-IT" sz="8000" dirty="0" smtClean="0"/>
              <a:t>, </a:t>
            </a:r>
            <a:r>
              <a:rPr lang="it-IT" sz="8000" dirty="0" err="1" smtClean="0"/>
              <a:t>we</a:t>
            </a:r>
            <a:r>
              <a:rPr lang="it-IT" sz="8000" dirty="0" smtClean="0"/>
              <a:t> </a:t>
            </a:r>
            <a:r>
              <a:rPr lang="it-IT" sz="8000" dirty="0" err="1" smtClean="0"/>
              <a:t>have</a:t>
            </a:r>
            <a:r>
              <a:rPr lang="it-IT" sz="8000" dirty="0" smtClean="0"/>
              <a:t> </a:t>
            </a:r>
            <a:r>
              <a:rPr lang="en-US" sz="8000" dirty="0" smtClean="0"/>
              <a:t>submitted </a:t>
            </a:r>
          </a:p>
          <a:p>
            <a:pPr indent="-288000" algn="just">
              <a:spcBef>
                <a:spcPts val="0"/>
              </a:spcBef>
              <a:buNone/>
            </a:pPr>
            <a:r>
              <a:rPr lang="en-US" sz="8000" dirty="0" smtClean="0"/>
              <a:t>a liquidation plan to the town Council of Palermo.</a:t>
            </a:r>
          </a:p>
          <a:p>
            <a:pPr indent="-288000" algn="just">
              <a:spcBef>
                <a:spcPts val="0"/>
              </a:spcBef>
              <a:buNone/>
            </a:pPr>
            <a:endParaRPr lang="it-IT" sz="8000" dirty="0" smtClean="0"/>
          </a:p>
          <a:p>
            <a:pPr indent="-288000" algn="just">
              <a:spcBef>
                <a:spcPts val="0"/>
              </a:spcBef>
              <a:buNone/>
            </a:pPr>
            <a:r>
              <a:rPr lang="en-US" sz="8000" dirty="0" smtClean="0"/>
              <a:t>The liquidation plan provides that the FOWE company will be sold </a:t>
            </a:r>
          </a:p>
          <a:p>
            <a:pPr indent="-288000" algn="just">
              <a:spcBef>
                <a:spcPts val="0"/>
              </a:spcBef>
              <a:buNone/>
            </a:pPr>
            <a:r>
              <a:rPr lang="en-US" sz="8000" dirty="0" smtClean="0"/>
              <a:t>as a whole including 500 skilled workers and our machines.</a:t>
            </a:r>
            <a:endParaRPr lang="it-IT" sz="8000" dirty="0" smtClean="0"/>
          </a:p>
          <a:p>
            <a:pPr indent="-288000" algn="just">
              <a:spcBef>
                <a:spcPts val="0"/>
              </a:spcBef>
              <a:buNone/>
            </a:pPr>
            <a:r>
              <a:rPr lang="it-IT" sz="8000" dirty="0" smtClean="0"/>
              <a:t>    </a:t>
            </a:r>
          </a:p>
          <a:p>
            <a:pPr marL="0" indent="0" algn="just">
              <a:buNone/>
            </a:pPr>
            <a:r>
              <a:rPr lang="it-IT" sz="8000" dirty="0" smtClean="0"/>
              <a:t>     Due </a:t>
            </a:r>
            <a:r>
              <a:rPr lang="it-IT" sz="8000" dirty="0" err="1" smtClean="0"/>
              <a:t>to</a:t>
            </a:r>
            <a:r>
              <a:rPr lang="it-IT" sz="8000" dirty="0" smtClean="0"/>
              <a:t> the loss </a:t>
            </a:r>
            <a:r>
              <a:rPr lang="it-IT" sz="8000" dirty="0" err="1" smtClean="0"/>
              <a:t>of</a:t>
            </a:r>
            <a:r>
              <a:rPr lang="it-IT" sz="8000" dirty="0" smtClean="0"/>
              <a:t> </a:t>
            </a:r>
            <a:r>
              <a:rPr lang="it-IT" sz="8000" dirty="0" err="1"/>
              <a:t>our</a:t>
            </a:r>
            <a:r>
              <a:rPr lang="it-IT" sz="8000" dirty="0"/>
              <a:t> </a:t>
            </a:r>
            <a:r>
              <a:rPr lang="it-IT" sz="8000" dirty="0" err="1" smtClean="0"/>
              <a:t>bigger</a:t>
            </a:r>
            <a:r>
              <a:rPr lang="it-IT" sz="8000" dirty="0" smtClean="0"/>
              <a:t> </a:t>
            </a:r>
            <a:r>
              <a:rPr lang="it-IT" sz="8000" dirty="0" err="1" smtClean="0"/>
              <a:t>counsumers</a:t>
            </a:r>
            <a:r>
              <a:rPr lang="it-IT" sz="8000" dirty="0" smtClean="0"/>
              <a:t>, </a:t>
            </a:r>
            <a:r>
              <a:rPr lang="en-US" sz="8000" dirty="0" smtClean="0"/>
              <a:t> </a:t>
            </a:r>
            <a:r>
              <a:rPr lang="it-IT" sz="8000" dirty="0" err="1" smtClean="0"/>
              <a:t>we</a:t>
            </a:r>
            <a:r>
              <a:rPr lang="it-IT" sz="8000" dirty="0" smtClean="0"/>
              <a:t> </a:t>
            </a:r>
            <a:r>
              <a:rPr lang="it-IT" sz="8000" dirty="0" err="1"/>
              <a:t>have</a:t>
            </a:r>
            <a:r>
              <a:rPr lang="it-IT" sz="8000" dirty="0"/>
              <a:t> </a:t>
            </a:r>
            <a:r>
              <a:rPr lang="it-IT" sz="8000" dirty="0" err="1"/>
              <a:t>to</a:t>
            </a:r>
            <a:r>
              <a:rPr lang="it-IT" sz="8000" dirty="0"/>
              <a:t> </a:t>
            </a:r>
            <a:r>
              <a:rPr lang="it-IT" sz="8000" dirty="0" err="1" smtClean="0"/>
              <a:t>fire</a:t>
            </a:r>
            <a:r>
              <a:rPr lang="it-IT" sz="8000" dirty="0" smtClean="0"/>
              <a:t> 180      </a:t>
            </a:r>
          </a:p>
          <a:p>
            <a:pPr marL="0" indent="0" algn="just">
              <a:buNone/>
            </a:pPr>
            <a:r>
              <a:rPr lang="it-IT" sz="8000" dirty="0" smtClean="0"/>
              <a:t>     </a:t>
            </a:r>
            <a:r>
              <a:rPr lang="it-IT" sz="8000" dirty="0" err="1" smtClean="0"/>
              <a:t>workers</a:t>
            </a:r>
            <a:r>
              <a:rPr lang="it-IT" sz="8000" dirty="0" smtClean="0"/>
              <a:t>, </a:t>
            </a:r>
            <a:r>
              <a:rPr lang="it-IT" sz="8000" dirty="0" err="1" smtClean="0"/>
              <a:t>who</a:t>
            </a:r>
            <a:r>
              <a:rPr lang="it-IT" sz="8000" dirty="0" smtClean="0"/>
              <a:t> </a:t>
            </a:r>
            <a:r>
              <a:rPr lang="it-IT" sz="8000" dirty="0" err="1" smtClean="0"/>
              <a:t>will</a:t>
            </a:r>
            <a:r>
              <a:rPr lang="it-IT" sz="8000" dirty="0" smtClean="0"/>
              <a:t> </a:t>
            </a:r>
            <a:r>
              <a:rPr lang="it-IT" sz="8000" dirty="0" err="1" smtClean="0"/>
              <a:t>be</a:t>
            </a:r>
            <a:r>
              <a:rPr lang="it-IT" sz="8000" dirty="0" smtClean="0"/>
              <a:t> </a:t>
            </a:r>
            <a:r>
              <a:rPr lang="it-IT" sz="8000" dirty="0" err="1" smtClean="0"/>
              <a:t>accompanied</a:t>
            </a:r>
            <a:r>
              <a:rPr lang="it-IT" sz="8000" dirty="0" smtClean="0"/>
              <a:t> </a:t>
            </a:r>
            <a:r>
              <a:rPr lang="it-IT" sz="8000" dirty="0" err="1" smtClean="0"/>
              <a:t>to</a:t>
            </a:r>
            <a:r>
              <a:rPr lang="it-IT" sz="8000" dirty="0" smtClean="0"/>
              <a:t> </a:t>
            </a:r>
            <a:r>
              <a:rPr lang="it-IT" sz="8000" dirty="0" err="1" smtClean="0"/>
              <a:t>early</a:t>
            </a:r>
            <a:r>
              <a:rPr lang="it-IT" sz="8000" dirty="0" smtClean="0"/>
              <a:t> </a:t>
            </a:r>
            <a:r>
              <a:rPr lang="it-IT" sz="8000" dirty="0" err="1" smtClean="0"/>
              <a:t>retirement</a:t>
            </a:r>
            <a:r>
              <a:rPr lang="it-IT" sz="8000" dirty="0" smtClean="0"/>
              <a:t>.</a:t>
            </a:r>
          </a:p>
          <a:p>
            <a:pPr marL="0" indent="0" algn="just">
              <a:buNone/>
            </a:pPr>
            <a:endParaRPr lang="it-IT" sz="8000" dirty="0" smtClean="0"/>
          </a:p>
          <a:p>
            <a:pPr marL="0" indent="0" algn="just">
              <a:buNone/>
            </a:pPr>
            <a:r>
              <a:rPr lang="it-IT" sz="8000" dirty="0" smtClean="0"/>
              <a:t>     In the </a:t>
            </a:r>
            <a:r>
              <a:rPr lang="it-IT" sz="8000" dirty="0" err="1" smtClean="0"/>
              <a:t>following</a:t>
            </a:r>
            <a:r>
              <a:rPr lang="it-IT" sz="8000" dirty="0" smtClean="0"/>
              <a:t> </a:t>
            </a:r>
            <a:r>
              <a:rPr lang="it-IT" sz="8000" dirty="0" err="1" smtClean="0"/>
              <a:t>files</a:t>
            </a:r>
            <a:r>
              <a:rPr lang="it-IT" sz="8000" dirty="0" smtClean="0"/>
              <a:t> </a:t>
            </a:r>
            <a:r>
              <a:rPr lang="it-IT" sz="8000" dirty="0" err="1" smtClean="0"/>
              <a:t>our</a:t>
            </a:r>
            <a:r>
              <a:rPr lang="it-IT" sz="8000" dirty="0" smtClean="0"/>
              <a:t> </a:t>
            </a:r>
            <a:r>
              <a:rPr lang="it-IT" sz="8000" dirty="0" err="1"/>
              <a:t>extraordinary</a:t>
            </a:r>
            <a:r>
              <a:rPr lang="it-IT" sz="8000" dirty="0"/>
              <a:t> </a:t>
            </a:r>
            <a:r>
              <a:rPr lang="it-IT" sz="8000" dirty="0" err="1" smtClean="0"/>
              <a:t>balance</a:t>
            </a:r>
            <a:r>
              <a:rPr lang="it-IT" sz="8000" dirty="0" smtClean="0"/>
              <a:t> </a:t>
            </a:r>
            <a:r>
              <a:rPr lang="it-IT" sz="8000" dirty="0" err="1" smtClean="0"/>
              <a:t>plan</a:t>
            </a:r>
            <a:r>
              <a:rPr lang="it-IT" sz="8000" dirty="0" smtClean="0"/>
              <a:t> </a:t>
            </a:r>
            <a:r>
              <a:rPr lang="it-IT" sz="8000" dirty="0" err="1" smtClean="0"/>
              <a:t>is</a:t>
            </a:r>
            <a:r>
              <a:rPr lang="it-IT" sz="8000" dirty="0" smtClean="0"/>
              <a:t> </a:t>
            </a:r>
            <a:r>
              <a:rPr lang="it-IT" sz="8000" dirty="0" err="1" smtClean="0"/>
              <a:t>shown</a:t>
            </a:r>
            <a:r>
              <a:rPr lang="it-IT" sz="8000" dirty="0" smtClean="0"/>
              <a:t> </a:t>
            </a:r>
            <a:r>
              <a:rPr lang="it-IT" sz="8000" dirty="0" err="1" smtClean="0"/>
              <a:t>to</a:t>
            </a:r>
            <a:r>
              <a:rPr lang="it-IT" sz="8000" dirty="0" smtClean="0"/>
              <a:t>   </a:t>
            </a:r>
          </a:p>
          <a:p>
            <a:pPr marL="0" indent="0" algn="just">
              <a:buNone/>
            </a:pPr>
            <a:r>
              <a:rPr lang="it-IT" sz="8000" dirty="0" smtClean="0"/>
              <a:t>     </a:t>
            </a:r>
            <a:r>
              <a:rPr lang="it-IT" sz="8000" dirty="0" err="1" smtClean="0"/>
              <a:t>describe</a:t>
            </a:r>
            <a:r>
              <a:rPr lang="it-IT" sz="8000" dirty="0" smtClean="0"/>
              <a:t> the </a:t>
            </a:r>
            <a:r>
              <a:rPr lang="it-IT" sz="8000" dirty="0" err="1" smtClean="0"/>
              <a:t>economical</a:t>
            </a:r>
            <a:r>
              <a:rPr lang="it-IT" sz="8000" dirty="0" smtClean="0"/>
              <a:t>  situation. </a:t>
            </a:r>
          </a:p>
          <a:p>
            <a:pPr marL="0" indent="0" algn="just">
              <a:buNone/>
            </a:pPr>
            <a:r>
              <a:rPr lang="it-IT" sz="8000" dirty="0"/>
              <a:t> </a:t>
            </a:r>
            <a:r>
              <a:rPr lang="it-IT" sz="8000" dirty="0" smtClean="0"/>
              <a:t>                              </a:t>
            </a:r>
          </a:p>
          <a:p>
            <a:pPr marL="0" indent="0" algn="r">
              <a:buNone/>
            </a:pPr>
            <a:r>
              <a:rPr lang="it-IT" sz="6000" dirty="0" smtClean="0"/>
              <a:t> Sole </a:t>
            </a:r>
            <a:r>
              <a:rPr lang="it-IT" sz="6000" dirty="0" err="1" smtClean="0"/>
              <a:t>Administrator</a:t>
            </a:r>
            <a:endParaRPr lang="it-IT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8647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07904" y="476672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Gain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822596"/>
              </p:ext>
            </p:extLst>
          </p:nvPr>
        </p:nvGraphicFramePr>
        <p:xfrm>
          <a:off x="1187624" y="1988840"/>
          <a:ext cx="5896921" cy="1944216"/>
        </p:xfrm>
        <a:graphic>
          <a:graphicData uri="http://schemas.openxmlformats.org/presentationml/2006/ole">
            <p:oleObj spid="_x0000_s2060" name="Foglio di lavoro" r:id="rId3" imgW="3495612" imgH="1152710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65180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Our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company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is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sold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to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the Town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Council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29904713"/>
              </p:ext>
            </p:extLst>
          </p:nvPr>
        </p:nvGraphicFramePr>
        <p:xfrm>
          <a:off x="1259632" y="2060848"/>
          <a:ext cx="3178696" cy="40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522512"/>
              </a:tblGrid>
              <a:tr h="820688">
                <a:tc>
                  <a:txBody>
                    <a:bodyPr/>
                    <a:lstStyle/>
                    <a:p>
                      <a:r>
                        <a:rPr lang="it-IT" dirty="0" smtClean="0"/>
                        <a:t>Sale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35.000.000,00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Estimated net value of the company </a:t>
                      </a:r>
                      <a:r>
                        <a:rPr kumimoji="0" lang="en-US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assets minus liabilities</a:t>
                      </a:r>
                      <a:r>
                        <a:rPr kumimoji="0" lang="en-US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dirty="0" smtClean="0"/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29.000.000,00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1233669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Profit</a:t>
                      </a:r>
                    </a:p>
                    <a:p>
                      <a:r>
                        <a:rPr lang="en-US" dirty="0" smtClean="0"/>
                        <a:t>resulting from </a:t>
                      </a:r>
                      <a:r>
                        <a:rPr lang="en-US" smtClean="0"/>
                        <a:t>the company sale</a:t>
                      </a: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6.000.000,00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629572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238</TotalTime>
  <Words>122</Words>
  <Application>Microsoft Office PowerPoint</Application>
  <PresentationFormat>Presentazione su schermo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Vertice</vt:lpstr>
      <vt:lpstr>Foglio di lavoro</vt:lpstr>
      <vt:lpstr>Diapositiva 1</vt:lpstr>
      <vt:lpstr>  FOWE   Food and organic waste Exchange    Liquidation plan</vt:lpstr>
      <vt:lpstr>Declaration of  liquidation and sale of the society</vt:lpstr>
      <vt:lpstr>Gain</vt:lpstr>
      <vt:lpstr>Our company is sold to the Town Council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Liquidation plan</dc:title>
  <dc:creator>casa</dc:creator>
  <cp:lastModifiedBy>Acer</cp:lastModifiedBy>
  <cp:revision>40</cp:revision>
  <dcterms:created xsi:type="dcterms:W3CDTF">2017-04-15T09:27:15Z</dcterms:created>
  <dcterms:modified xsi:type="dcterms:W3CDTF">2017-05-01T20:42:33Z</dcterms:modified>
</cp:coreProperties>
</file>