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55" d="100"/>
          <a:sy n="55" d="100"/>
        </p:scale>
        <p:origin x="-222" y="-1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00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2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235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931536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80912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806233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06992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59037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8376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50265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633256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33DD5E-3658-403D-8B4E-EE2EC6E31D00}" type="datetimeFigureOut">
              <a:rPr lang="en-GB" smtClean="0"/>
              <a:t>19/03/2017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001220-0175-43E9-A7C2-D31772B5CFD4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94033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Language OER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32125"/>
            <a:ext cx="9144000" cy="1655762"/>
          </a:xfrm>
        </p:spPr>
        <p:txBody>
          <a:bodyPr/>
          <a:lstStyle/>
          <a:p>
            <a:r>
              <a:rPr lang="en-GB" dirty="0"/>
              <a:t>Erasmus +</a:t>
            </a:r>
          </a:p>
          <a:p>
            <a:r>
              <a:rPr lang="en-GB" dirty="0"/>
              <a:t> 5.-11.3.2017 Truro</a:t>
            </a:r>
          </a:p>
        </p:txBody>
      </p:sp>
    </p:spTree>
    <p:extLst>
      <p:ext uri="{BB962C8B-B14F-4D97-AF65-F5344CB8AC3E}">
        <p14:creationId xmlns:p14="http://schemas.microsoft.com/office/powerpoint/2010/main" val="42476152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Vocabulary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3200" dirty="0" err="1"/>
              <a:t>Duolingo</a:t>
            </a:r>
            <a:endParaRPr lang="en-GB" sz="3200" dirty="0"/>
          </a:p>
          <a:p>
            <a:r>
              <a:rPr lang="en-GB" sz="3200" dirty="0"/>
              <a:t>Quizlet</a:t>
            </a:r>
          </a:p>
          <a:p>
            <a:r>
              <a:rPr lang="en-GB" sz="3200" dirty="0"/>
              <a:t>Dictionaries</a:t>
            </a:r>
          </a:p>
        </p:txBody>
      </p:sp>
    </p:spTree>
    <p:extLst>
      <p:ext uri="{BB962C8B-B14F-4D97-AF65-F5344CB8AC3E}">
        <p14:creationId xmlns:p14="http://schemas.microsoft.com/office/powerpoint/2010/main" val="36991601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Grammar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3887" y="1971398"/>
            <a:ext cx="10515600" cy="4351338"/>
          </a:xfrm>
        </p:spPr>
        <p:txBody>
          <a:bodyPr/>
          <a:lstStyle/>
          <a:p>
            <a:pPr lvl="1"/>
            <a:r>
              <a:rPr lang="en-GB" sz="3200" dirty="0"/>
              <a:t>bonjourdefrance.co.uk</a:t>
            </a:r>
          </a:p>
          <a:p>
            <a:pPr lvl="1"/>
            <a:r>
              <a:rPr lang="en-GB" sz="3200" dirty="0"/>
              <a:t>studyspanish.com</a:t>
            </a:r>
          </a:p>
          <a:p>
            <a:pPr lvl="1"/>
            <a:r>
              <a:rPr lang="en-GB" sz="3200" dirty="0"/>
              <a:t>vitaminde.de</a:t>
            </a:r>
          </a:p>
          <a:p>
            <a:pPr lvl="1"/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82179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Listening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Podcasts e.g. BBC, podcastsinspanish.org, radiostationworld.com</a:t>
            </a:r>
          </a:p>
          <a:p>
            <a:r>
              <a:rPr lang="en-GB" sz="3200" dirty="0"/>
              <a:t>Songs e.g. earwormslearning.com/</a:t>
            </a:r>
            <a:r>
              <a:rPr lang="en-GB" sz="3200" dirty="0" err="1"/>
              <a:t>freetrial</a:t>
            </a:r>
            <a:endParaRPr lang="en-GB" sz="3200" dirty="0"/>
          </a:p>
          <a:p>
            <a:r>
              <a:rPr lang="en-GB" sz="3200" dirty="0"/>
              <a:t>Videos e.g. videoele.com, flevideo.com</a:t>
            </a:r>
          </a:p>
          <a:p>
            <a:r>
              <a:rPr lang="en-GB" sz="3200" dirty="0"/>
              <a:t>Television e.g. Tv5monde, BBC</a:t>
            </a:r>
          </a:p>
          <a:p>
            <a:endParaRPr lang="en-GB" dirty="0"/>
          </a:p>
          <a:p>
            <a:endParaRPr lang="en-GB" dirty="0"/>
          </a:p>
          <a:p>
            <a:pPr lvl="1"/>
            <a:endParaRPr lang="en-GB" dirty="0"/>
          </a:p>
          <a:p>
            <a:pPr lvl="1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9601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Reading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/>
              <a:t>Blogs </a:t>
            </a:r>
          </a:p>
          <a:p>
            <a:r>
              <a:rPr lang="en-GB" sz="3200" dirty="0"/>
              <a:t>Online newspapers and magazines e.g. lapressedefrance.fr, dw.com</a:t>
            </a:r>
          </a:p>
          <a:p>
            <a:endParaRPr lang="en-GB" sz="3200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841702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General resources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z="3200" dirty="0" err="1"/>
              <a:t>Youtube</a:t>
            </a:r>
            <a:r>
              <a:rPr lang="en-GB" sz="3200" dirty="0"/>
              <a:t> channels (e.g. Learn French with Vincent, Daily English conversations)</a:t>
            </a:r>
          </a:p>
          <a:p>
            <a:r>
              <a:rPr lang="en-GB" sz="3200" dirty="0" err="1"/>
              <a:t>Moocs</a:t>
            </a:r>
            <a:r>
              <a:rPr lang="en-GB" sz="3200" dirty="0"/>
              <a:t> </a:t>
            </a:r>
          </a:p>
          <a:p>
            <a:r>
              <a:rPr lang="en-GB" sz="3200" dirty="0"/>
              <a:t>Languageguide.org</a:t>
            </a:r>
          </a:p>
          <a:p>
            <a:r>
              <a:rPr lang="en-GB" sz="3200" dirty="0"/>
              <a:t>Fluentu.com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769736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1436</TotalTime>
  <Words>72</Words>
  <Application>Microsoft Office PowerPoint</Application>
  <PresentationFormat>Personalizado</PresentationFormat>
  <Paragraphs>26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7" baseType="lpstr">
      <vt:lpstr>Office Theme</vt:lpstr>
      <vt:lpstr>Language OER</vt:lpstr>
      <vt:lpstr>Vocabulary</vt:lpstr>
      <vt:lpstr>Grammar</vt:lpstr>
      <vt:lpstr>Listening</vt:lpstr>
      <vt:lpstr>Reading</vt:lpstr>
      <vt:lpstr>General resources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Language OER</dc:title>
  <dc:creator>Vihuri Saana Tuuli Kaarina</dc:creator>
  <cp:lastModifiedBy>JavierGuzmán</cp:lastModifiedBy>
  <cp:revision>9</cp:revision>
  <dcterms:created xsi:type="dcterms:W3CDTF">2017-03-03T12:21:26Z</dcterms:created>
  <dcterms:modified xsi:type="dcterms:W3CDTF">2017-03-19T19:31:01Z</dcterms:modified>
</cp:coreProperties>
</file>