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4A6AC2-70E3-421C-A73F-2DC6B574D988}" type="doc">
      <dgm:prSet loTypeId="urn:microsoft.com/office/officeart/2005/8/layout/orgChart1" loCatId="hierarchy" qsTypeId="urn:microsoft.com/office/officeart/2005/8/quickstyle/simple1#1" qsCatId="simple" csTypeId="urn:microsoft.com/office/officeart/2005/8/colors/accent1_2#1" csCatId="accent1" phldr="1"/>
      <dgm:spPr/>
      <dgm:t>
        <a:bodyPr/>
        <a:lstStyle/>
        <a:p>
          <a:endParaRPr lang="es-ES"/>
        </a:p>
      </dgm:t>
    </dgm:pt>
    <dgm:pt modelId="{7A47414F-5ACA-410D-9D16-C09901542921}">
      <dgm:prSet phldrT="[Texto]" custT="1"/>
      <dgm:spPr/>
      <dgm:t>
        <a:bodyPr/>
        <a:lstStyle/>
        <a:p>
          <a:r>
            <a:rPr lang="es-ES" sz="1100" dirty="0" smtClean="0"/>
            <a:t>CEO</a:t>
          </a:r>
        </a:p>
        <a:p>
          <a:r>
            <a:rPr lang="es-ES" sz="1100" dirty="0" smtClean="0"/>
            <a:t>CHIEF </a:t>
          </a:r>
          <a:r>
            <a:rPr lang="es-ES" sz="1200" dirty="0" smtClean="0"/>
            <a:t>EXECTUTIVE</a:t>
          </a:r>
          <a:r>
            <a:rPr lang="es-ES" sz="1100" dirty="0" smtClean="0"/>
            <a:t> OFFICER</a:t>
          </a:r>
          <a:endParaRPr lang="es-ES" sz="1100" dirty="0"/>
        </a:p>
      </dgm:t>
    </dgm:pt>
    <dgm:pt modelId="{0ABDE826-FB9C-49A2-B7A2-69983A33C2B6}" type="parTrans" cxnId="{FB3BF629-2991-4DC6-9A33-FD3CC17BB5C0}">
      <dgm:prSet/>
      <dgm:spPr/>
      <dgm:t>
        <a:bodyPr/>
        <a:lstStyle/>
        <a:p>
          <a:endParaRPr lang="es-ES"/>
        </a:p>
      </dgm:t>
    </dgm:pt>
    <dgm:pt modelId="{5FFAE274-486A-43AD-9CA9-1A1EA8F4D320}" type="sibTrans" cxnId="{FB3BF629-2991-4DC6-9A33-FD3CC17BB5C0}">
      <dgm:prSet/>
      <dgm:spPr/>
      <dgm:t>
        <a:bodyPr/>
        <a:lstStyle/>
        <a:p>
          <a:endParaRPr lang="es-ES"/>
        </a:p>
      </dgm:t>
    </dgm:pt>
    <dgm:pt modelId="{3ADA5399-84A4-4684-818D-041B6721A5E2}" type="asst">
      <dgm:prSet phldrT="[Texto]" custT="1"/>
      <dgm:spPr/>
      <dgm:t>
        <a:bodyPr/>
        <a:lstStyle/>
        <a:p>
          <a:r>
            <a:rPr lang="es-ES" sz="1200" dirty="0" smtClean="0"/>
            <a:t>SECRETARY</a:t>
          </a:r>
          <a:endParaRPr lang="es-ES" sz="1200" dirty="0"/>
        </a:p>
      </dgm:t>
    </dgm:pt>
    <dgm:pt modelId="{6D45C202-A2B0-4254-8F26-6B62288EFAA6}" type="parTrans" cxnId="{ABB5B543-30CF-467E-9833-AB2372A1F965}">
      <dgm:prSet/>
      <dgm:spPr/>
      <dgm:t>
        <a:bodyPr/>
        <a:lstStyle/>
        <a:p>
          <a:endParaRPr lang="es-ES"/>
        </a:p>
      </dgm:t>
    </dgm:pt>
    <dgm:pt modelId="{A04DC736-38C5-41EE-BAEB-88DB246494E7}" type="sibTrans" cxnId="{ABB5B543-30CF-467E-9833-AB2372A1F965}">
      <dgm:prSet/>
      <dgm:spPr/>
      <dgm:t>
        <a:bodyPr/>
        <a:lstStyle/>
        <a:p>
          <a:endParaRPr lang="es-ES"/>
        </a:p>
      </dgm:t>
    </dgm:pt>
    <dgm:pt modelId="{ED291BB7-84DE-4081-A84B-CBF070E9868A}">
      <dgm:prSet phldrT="[Texto]"/>
      <dgm:spPr/>
      <dgm:t>
        <a:bodyPr/>
        <a:lstStyle/>
        <a:p>
          <a:r>
            <a:rPr lang="es-ES" dirty="0" smtClean="0"/>
            <a:t>MARKETING DIRECTOR</a:t>
          </a:r>
          <a:endParaRPr lang="es-ES" dirty="0"/>
        </a:p>
      </dgm:t>
    </dgm:pt>
    <dgm:pt modelId="{1CE27FF7-CC80-4E5F-A48F-4B748ED84F3D}" type="parTrans" cxnId="{84EFB109-FDF5-41C4-AC68-44C7423F7506}">
      <dgm:prSet/>
      <dgm:spPr/>
      <dgm:t>
        <a:bodyPr/>
        <a:lstStyle/>
        <a:p>
          <a:endParaRPr lang="es-ES"/>
        </a:p>
      </dgm:t>
    </dgm:pt>
    <dgm:pt modelId="{DB27096B-0687-4A84-BBBD-53127B586265}" type="sibTrans" cxnId="{84EFB109-FDF5-41C4-AC68-44C7423F7506}">
      <dgm:prSet/>
      <dgm:spPr/>
      <dgm:t>
        <a:bodyPr/>
        <a:lstStyle/>
        <a:p>
          <a:endParaRPr lang="es-ES"/>
        </a:p>
      </dgm:t>
    </dgm:pt>
    <dgm:pt modelId="{F34173DF-8A22-451C-A6A7-2882FE3B7E35}">
      <dgm:prSet phldrT="[Texto]"/>
      <dgm:spPr/>
      <dgm:t>
        <a:bodyPr/>
        <a:lstStyle/>
        <a:p>
          <a:r>
            <a:rPr lang="es-ES" dirty="0" smtClean="0"/>
            <a:t>HUMAN RESOURCES DIRECTOR</a:t>
          </a:r>
          <a:endParaRPr lang="es-ES" dirty="0"/>
        </a:p>
      </dgm:t>
    </dgm:pt>
    <dgm:pt modelId="{93147C51-6B18-46AE-9408-C745F8C0171B}" type="parTrans" cxnId="{7E4AE9E5-9751-4513-A6CB-3E667D5257EA}">
      <dgm:prSet/>
      <dgm:spPr/>
      <dgm:t>
        <a:bodyPr/>
        <a:lstStyle/>
        <a:p>
          <a:endParaRPr lang="es-ES"/>
        </a:p>
      </dgm:t>
    </dgm:pt>
    <dgm:pt modelId="{5C4F74DA-C01F-492A-A037-78DB4E466617}" type="sibTrans" cxnId="{7E4AE9E5-9751-4513-A6CB-3E667D5257EA}">
      <dgm:prSet/>
      <dgm:spPr/>
      <dgm:t>
        <a:bodyPr/>
        <a:lstStyle/>
        <a:p>
          <a:endParaRPr lang="es-ES"/>
        </a:p>
      </dgm:t>
    </dgm:pt>
    <dgm:pt modelId="{DCF0188E-F272-408D-BC16-D21A765A0581}">
      <dgm:prSet phldrT="[Texto]"/>
      <dgm:spPr/>
      <dgm:t>
        <a:bodyPr/>
        <a:lstStyle/>
        <a:p>
          <a:r>
            <a:rPr lang="es-ES" dirty="0" smtClean="0"/>
            <a:t>FINANCE </a:t>
          </a:r>
        </a:p>
        <a:p>
          <a:r>
            <a:rPr lang="es-ES" dirty="0" smtClean="0"/>
            <a:t>DIRECTOR</a:t>
          </a:r>
          <a:endParaRPr lang="es-ES" dirty="0"/>
        </a:p>
      </dgm:t>
    </dgm:pt>
    <dgm:pt modelId="{BF31F0CC-BEEC-4733-B0B5-41FB4C3CE070}" type="parTrans" cxnId="{5D4A1C79-736C-411B-9DC6-CFFE83FAA0F0}">
      <dgm:prSet/>
      <dgm:spPr/>
      <dgm:t>
        <a:bodyPr/>
        <a:lstStyle/>
        <a:p>
          <a:endParaRPr lang="es-ES"/>
        </a:p>
      </dgm:t>
    </dgm:pt>
    <dgm:pt modelId="{35986964-E020-4F74-BFB1-F88DEC616332}" type="sibTrans" cxnId="{5D4A1C79-736C-411B-9DC6-CFFE83FAA0F0}">
      <dgm:prSet/>
      <dgm:spPr/>
      <dgm:t>
        <a:bodyPr/>
        <a:lstStyle/>
        <a:p>
          <a:endParaRPr lang="es-ES"/>
        </a:p>
      </dgm:t>
    </dgm:pt>
    <dgm:pt modelId="{AC29D5EA-776A-43DA-AB3E-7EA04C2E8F78}">
      <dgm:prSet/>
      <dgm:spPr/>
      <dgm:t>
        <a:bodyPr/>
        <a:lstStyle/>
        <a:p>
          <a:r>
            <a:rPr lang="es-ES" dirty="0" smtClean="0"/>
            <a:t>PRODUCTION DIRECTOR</a:t>
          </a:r>
          <a:endParaRPr lang="es-ES" dirty="0"/>
        </a:p>
      </dgm:t>
    </dgm:pt>
    <dgm:pt modelId="{4FF13484-FC0E-4C89-997A-EFF88666C3C4}" type="parTrans" cxnId="{06B266F0-2BC2-44D4-B4A5-D57E032DB935}">
      <dgm:prSet/>
      <dgm:spPr/>
      <dgm:t>
        <a:bodyPr/>
        <a:lstStyle/>
        <a:p>
          <a:endParaRPr lang="es-ES"/>
        </a:p>
      </dgm:t>
    </dgm:pt>
    <dgm:pt modelId="{E5F7B55B-8D33-4A34-ABB3-DA52402CA81F}" type="sibTrans" cxnId="{06B266F0-2BC2-44D4-B4A5-D57E032DB935}">
      <dgm:prSet/>
      <dgm:spPr/>
      <dgm:t>
        <a:bodyPr/>
        <a:lstStyle/>
        <a:p>
          <a:endParaRPr lang="es-ES"/>
        </a:p>
      </dgm:t>
    </dgm:pt>
    <dgm:pt modelId="{4973908D-E0A7-4356-8927-94671B38197A}">
      <dgm:prSet/>
      <dgm:spPr/>
      <dgm:t>
        <a:bodyPr/>
        <a:lstStyle/>
        <a:p>
          <a:r>
            <a:rPr lang="en-US" dirty="0" smtClean="0"/>
            <a:t>1)PRODUCTION MANAGER</a:t>
          </a:r>
          <a:endParaRPr lang="es-ES" dirty="0" smtClean="0"/>
        </a:p>
        <a:p>
          <a:r>
            <a:rPr lang="en-US" dirty="0" smtClean="0"/>
            <a:t>2)PURCHASING MANAGER</a:t>
          </a:r>
          <a:endParaRPr lang="es-ES" dirty="0" smtClean="0"/>
        </a:p>
        <a:p>
          <a:r>
            <a:rPr lang="en-US" dirty="0" smtClean="0"/>
            <a:t>3)QUALITY CONTROL MANAGER</a:t>
          </a:r>
          <a:endParaRPr lang="es-ES" dirty="0" smtClean="0"/>
        </a:p>
        <a:p>
          <a:r>
            <a:rPr lang="en-US" dirty="0" smtClean="0"/>
            <a:t>4)INVENTORY CONTROL MANAGER</a:t>
          </a:r>
          <a:endParaRPr lang="es-ES" dirty="0"/>
        </a:p>
      </dgm:t>
    </dgm:pt>
    <dgm:pt modelId="{34C29E9A-3BB9-46DD-8254-0CE034D693B7}" type="parTrans" cxnId="{67FC03AE-66E0-4908-9792-1CB420CE2398}">
      <dgm:prSet/>
      <dgm:spPr/>
      <dgm:t>
        <a:bodyPr/>
        <a:lstStyle/>
        <a:p>
          <a:endParaRPr lang="es-ES"/>
        </a:p>
      </dgm:t>
    </dgm:pt>
    <dgm:pt modelId="{A4687B5F-BEBE-4FFB-98FE-4BC75366FB4E}" type="sibTrans" cxnId="{67FC03AE-66E0-4908-9792-1CB420CE2398}">
      <dgm:prSet/>
      <dgm:spPr/>
      <dgm:t>
        <a:bodyPr/>
        <a:lstStyle/>
        <a:p>
          <a:endParaRPr lang="es-ES"/>
        </a:p>
      </dgm:t>
    </dgm:pt>
    <dgm:pt modelId="{7A1F15A0-0CC2-410D-95FA-7131C9B230B5}">
      <dgm:prSet/>
      <dgm:spPr/>
      <dgm:t>
        <a:bodyPr/>
        <a:lstStyle/>
        <a:p>
          <a:r>
            <a:rPr lang="en-US" dirty="0" smtClean="0"/>
            <a:t>1) ADVERTISING MANAGER </a:t>
          </a:r>
          <a:endParaRPr lang="es-ES" dirty="0" smtClean="0"/>
        </a:p>
        <a:p>
          <a:r>
            <a:rPr lang="en-US" dirty="0" smtClean="0"/>
            <a:t>2) SALES MANAGER</a:t>
          </a:r>
          <a:endParaRPr lang="es-ES" dirty="0" smtClean="0"/>
        </a:p>
        <a:p>
          <a:r>
            <a:rPr lang="en-US" dirty="0" smtClean="0"/>
            <a:t>3) STAND AND ESPECIAL EVENTS MANAGER</a:t>
          </a:r>
          <a:endParaRPr lang="es-ES" dirty="0" smtClean="0"/>
        </a:p>
        <a:p>
          <a:r>
            <a:rPr lang="en-US" dirty="0" smtClean="0"/>
            <a:t>4) MARKET RESEARCH MANAGER</a:t>
          </a:r>
          <a:endParaRPr lang="es-ES" dirty="0" smtClean="0"/>
        </a:p>
        <a:p>
          <a:r>
            <a:rPr lang="en-US" dirty="0" smtClean="0"/>
            <a:t>5) WEB AND GRAPHIC DESIGNER</a:t>
          </a:r>
          <a:endParaRPr lang="es-ES" dirty="0"/>
        </a:p>
      </dgm:t>
    </dgm:pt>
    <dgm:pt modelId="{5F863E2C-9A5F-41C2-9B0F-C027C4D57822}" type="parTrans" cxnId="{963D996B-EBFF-4D62-A058-94A435657171}">
      <dgm:prSet/>
      <dgm:spPr/>
      <dgm:t>
        <a:bodyPr/>
        <a:lstStyle/>
        <a:p>
          <a:endParaRPr lang="es-ES"/>
        </a:p>
      </dgm:t>
    </dgm:pt>
    <dgm:pt modelId="{9AB3AD29-619C-42A8-887B-877EF23705CF}" type="sibTrans" cxnId="{963D996B-EBFF-4D62-A058-94A435657171}">
      <dgm:prSet/>
      <dgm:spPr/>
      <dgm:t>
        <a:bodyPr/>
        <a:lstStyle/>
        <a:p>
          <a:endParaRPr lang="es-ES"/>
        </a:p>
      </dgm:t>
    </dgm:pt>
    <dgm:pt modelId="{CEBA97A2-FC60-4FDB-A86C-B46A6019F7F6}">
      <dgm:prSet/>
      <dgm:spPr/>
      <dgm:t>
        <a:bodyPr/>
        <a:lstStyle/>
        <a:p>
          <a:r>
            <a:rPr lang="en-US" dirty="0" smtClean="0"/>
            <a:t>1) SECRETARY</a:t>
          </a:r>
          <a:endParaRPr lang="es-ES" dirty="0" smtClean="0"/>
        </a:p>
        <a:p>
          <a:r>
            <a:rPr lang="en-US" dirty="0" smtClean="0"/>
            <a:t>2)ACCOUNT ASSISTANT</a:t>
          </a:r>
          <a:endParaRPr lang="es-ES" dirty="0"/>
        </a:p>
      </dgm:t>
    </dgm:pt>
    <dgm:pt modelId="{48939D8A-73EB-4313-9B23-DFBF506D3300}" type="parTrans" cxnId="{45C1E546-82BC-4778-80A5-5FF4A5FF112A}">
      <dgm:prSet/>
      <dgm:spPr/>
      <dgm:t>
        <a:bodyPr/>
        <a:lstStyle/>
        <a:p>
          <a:endParaRPr lang="es-ES"/>
        </a:p>
      </dgm:t>
    </dgm:pt>
    <dgm:pt modelId="{A732C565-3CC0-476E-B131-382F771D9788}" type="sibTrans" cxnId="{45C1E546-82BC-4778-80A5-5FF4A5FF112A}">
      <dgm:prSet/>
      <dgm:spPr/>
      <dgm:t>
        <a:bodyPr/>
        <a:lstStyle/>
        <a:p>
          <a:endParaRPr lang="es-ES"/>
        </a:p>
      </dgm:t>
    </dgm:pt>
    <dgm:pt modelId="{B2CDE030-CE4D-46F8-9B73-2CA77F3CFCDE}">
      <dgm:prSet/>
      <dgm:spPr/>
      <dgm:t>
        <a:bodyPr/>
        <a:lstStyle/>
        <a:p>
          <a:r>
            <a:rPr lang="en-US" dirty="0" smtClean="0"/>
            <a:t>1) ACCOUNTING OFFICER</a:t>
          </a:r>
          <a:endParaRPr lang="es-ES" dirty="0" smtClean="0"/>
        </a:p>
        <a:p>
          <a:r>
            <a:rPr lang="en-US" dirty="0" smtClean="0"/>
            <a:t>2) ACCOUNTANT</a:t>
          </a:r>
          <a:endParaRPr lang="es-ES" dirty="0" smtClean="0"/>
        </a:p>
        <a:p>
          <a:r>
            <a:rPr lang="en-US" dirty="0" smtClean="0"/>
            <a:t>3)INVESTMENT COMMITTEE</a:t>
          </a:r>
          <a:endParaRPr lang="es-ES" dirty="0"/>
        </a:p>
      </dgm:t>
    </dgm:pt>
    <dgm:pt modelId="{EBB2E6B1-E3DF-4701-AB03-AA184AF12523}" type="parTrans" cxnId="{8329669C-B6D7-4C3A-AEC8-D4BF3DEEC65E}">
      <dgm:prSet/>
      <dgm:spPr/>
      <dgm:t>
        <a:bodyPr/>
        <a:lstStyle/>
        <a:p>
          <a:endParaRPr lang="es-ES"/>
        </a:p>
      </dgm:t>
    </dgm:pt>
    <dgm:pt modelId="{4D9AF156-EE5C-480F-8509-74E428892FAF}" type="sibTrans" cxnId="{8329669C-B6D7-4C3A-AEC8-D4BF3DEEC65E}">
      <dgm:prSet/>
      <dgm:spPr/>
      <dgm:t>
        <a:bodyPr/>
        <a:lstStyle/>
        <a:p>
          <a:endParaRPr lang="es-ES"/>
        </a:p>
      </dgm:t>
    </dgm:pt>
    <dgm:pt modelId="{4FA84EEC-5CAF-4160-915A-5F314AE42DFC}" type="pres">
      <dgm:prSet presAssocID="{6D4A6AC2-70E3-421C-A73F-2DC6B574D988}" presName="hierChild1" presStyleCnt="0">
        <dgm:presLayoutVars>
          <dgm:orgChart val="1"/>
          <dgm:chPref val="1"/>
          <dgm:dir/>
          <dgm:animOne val="branch"/>
          <dgm:animLvl val="lvl"/>
          <dgm:resizeHandles/>
        </dgm:presLayoutVars>
      </dgm:prSet>
      <dgm:spPr/>
      <dgm:t>
        <a:bodyPr/>
        <a:lstStyle/>
        <a:p>
          <a:endParaRPr lang="en-US"/>
        </a:p>
      </dgm:t>
    </dgm:pt>
    <dgm:pt modelId="{D3764D50-A8DD-4ADD-B686-3729497F2C53}" type="pres">
      <dgm:prSet presAssocID="{7A47414F-5ACA-410D-9D16-C09901542921}" presName="hierRoot1" presStyleCnt="0">
        <dgm:presLayoutVars>
          <dgm:hierBranch val="init"/>
        </dgm:presLayoutVars>
      </dgm:prSet>
      <dgm:spPr/>
    </dgm:pt>
    <dgm:pt modelId="{EB599B03-2495-4E7C-839F-7C826858F209}" type="pres">
      <dgm:prSet presAssocID="{7A47414F-5ACA-410D-9D16-C09901542921}" presName="rootComposite1" presStyleCnt="0"/>
      <dgm:spPr/>
    </dgm:pt>
    <dgm:pt modelId="{6F6A7B52-5108-4377-94AA-BBFB4539E320}" type="pres">
      <dgm:prSet presAssocID="{7A47414F-5ACA-410D-9D16-C09901542921}" presName="rootText1" presStyleLbl="node0" presStyleIdx="0" presStyleCnt="1">
        <dgm:presLayoutVars>
          <dgm:chPref val="3"/>
        </dgm:presLayoutVars>
      </dgm:prSet>
      <dgm:spPr/>
      <dgm:t>
        <a:bodyPr/>
        <a:lstStyle/>
        <a:p>
          <a:endParaRPr lang="en-US"/>
        </a:p>
      </dgm:t>
    </dgm:pt>
    <dgm:pt modelId="{353F1442-F739-4810-9C4A-5DA13F240CED}" type="pres">
      <dgm:prSet presAssocID="{7A47414F-5ACA-410D-9D16-C09901542921}" presName="rootConnector1" presStyleLbl="node1" presStyleIdx="0" presStyleCnt="0"/>
      <dgm:spPr/>
      <dgm:t>
        <a:bodyPr/>
        <a:lstStyle/>
        <a:p>
          <a:endParaRPr lang="en-US"/>
        </a:p>
      </dgm:t>
    </dgm:pt>
    <dgm:pt modelId="{3838D1E0-A86A-42C9-99C0-C809696960E1}" type="pres">
      <dgm:prSet presAssocID="{7A47414F-5ACA-410D-9D16-C09901542921}" presName="hierChild2" presStyleCnt="0"/>
      <dgm:spPr/>
    </dgm:pt>
    <dgm:pt modelId="{964B14C0-3C1E-4336-96D6-6007AF056062}" type="pres">
      <dgm:prSet presAssocID="{4FF13484-FC0E-4C89-997A-EFF88666C3C4}" presName="Name37" presStyleLbl="parChTrans1D2" presStyleIdx="0" presStyleCnt="5"/>
      <dgm:spPr/>
      <dgm:t>
        <a:bodyPr/>
        <a:lstStyle/>
        <a:p>
          <a:endParaRPr lang="en-US"/>
        </a:p>
      </dgm:t>
    </dgm:pt>
    <dgm:pt modelId="{7A35D354-B1E6-4B54-AA82-BDBF2CE2C4CA}" type="pres">
      <dgm:prSet presAssocID="{AC29D5EA-776A-43DA-AB3E-7EA04C2E8F78}" presName="hierRoot2" presStyleCnt="0">
        <dgm:presLayoutVars>
          <dgm:hierBranch val="init"/>
        </dgm:presLayoutVars>
      </dgm:prSet>
      <dgm:spPr/>
    </dgm:pt>
    <dgm:pt modelId="{7E15A2CF-B211-43F8-A405-81D8B3A0AF34}" type="pres">
      <dgm:prSet presAssocID="{AC29D5EA-776A-43DA-AB3E-7EA04C2E8F78}" presName="rootComposite" presStyleCnt="0"/>
      <dgm:spPr/>
    </dgm:pt>
    <dgm:pt modelId="{60F162E0-C2C7-41B6-80C9-B2063F3FCE8C}" type="pres">
      <dgm:prSet presAssocID="{AC29D5EA-776A-43DA-AB3E-7EA04C2E8F78}" presName="rootText" presStyleLbl="node2" presStyleIdx="0" presStyleCnt="4">
        <dgm:presLayoutVars>
          <dgm:chPref val="3"/>
        </dgm:presLayoutVars>
      </dgm:prSet>
      <dgm:spPr/>
      <dgm:t>
        <a:bodyPr/>
        <a:lstStyle/>
        <a:p>
          <a:endParaRPr lang="en-US"/>
        </a:p>
      </dgm:t>
    </dgm:pt>
    <dgm:pt modelId="{FB114E27-303B-4653-ADDF-F28A9D5F4247}" type="pres">
      <dgm:prSet presAssocID="{AC29D5EA-776A-43DA-AB3E-7EA04C2E8F78}" presName="rootConnector" presStyleLbl="node2" presStyleIdx="0" presStyleCnt="4"/>
      <dgm:spPr/>
      <dgm:t>
        <a:bodyPr/>
        <a:lstStyle/>
        <a:p>
          <a:endParaRPr lang="en-US"/>
        </a:p>
      </dgm:t>
    </dgm:pt>
    <dgm:pt modelId="{F7C316F2-9C26-4DBD-8735-C67391F271FE}" type="pres">
      <dgm:prSet presAssocID="{AC29D5EA-776A-43DA-AB3E-7EA04C2E8F78}" presName="hierChild4" presStyleCnt="0"/>
      <dgm:spPr/>
    </dgm:pt>
    <dgm:pt modelId="{905DB3B0-FFFE-46E9-B52D-72F3A9B949A1}" type="pres">
      <dgm:prSet presAssocID="{34C29E9A-3BB9-46DD-8254-0CE034D693B7}" presName="Name37" presStyleLbl="parChTrans1D3" presStyleIdx="0" presStyleCnt="4"/>
      <dgm:spPr/>
      <dgm:t>
        <a:bodyPr/>
        <a:lstStyle/>
        <a:p>
          <a:endParaRPr lang="en-US"/>
        </a:p>
      </dgm:t>
    </dgm:pt>
    <dgm:pt modelId="{3D25CEF5-45CA-44B8-A454-20B89AED653F}" type="pres">
      <dgm:prSet presAssocID="{4973908D-E0A7-4356-8927-94671B38197A}" presName="hierRoot2" presStyleCnt="0">
        <dgm:presLayoutVars>
          <dgm:hierBranch val="init"/>
        </dgm:presLayoutVars>
      </dgm:prSet>
      <dgm:spPr/>
    </dgm:pt>
    <dgm:pt modelId="{1D401CCA-A889-4319-BA1D-2E5B2DE5D1CF}" type="pres">
      <dgm:prSet presAssocID="{4973908D-E0A7-4356-8927-94671B38197A}" presName="rootComposite" presStyleCnt="0"/>
      <dgm:spPr/>
    </dgm:pt>
    <dgm:pt modelId="{21E824C6-B84E-42BB-BED8-FD584E092B01}" type="pres">
      <dgm:prSet presAssocID="{4973908D-E0A7-4356-8927-94671B38197A}" presName="rootText" presStyleLbl="node3" presStyleIdx="0" presStyleCnt="4" custScaleY="433704">
        <dgm:presLayoutVars>
          <dgm:chPref val="3"/>
        </dgm:presLayoutVars>
      </dgm:prSet>
      <dgm:spPr/>
      <dgm:t>
        <a:bodyPr/>
        <a:lstStyle/>
        <a:p>
          <a:endParaRPr lang="es-ES"/>
        </a:p>
      </dgm:t>
    </dgm:pt>
    <dgm:pt modelId="{7128B6F3-DD7B-43E6-B7FA-E545A4DD64C3}" type="pres">
      <dgm:prSet presAssocID="{4973908D-E0A7-4356-8927-94671B38197A}" presName="rootConnector" presStyleLbl="node3" presStyleIdx="0" presStyleCnt="4"/>
      <dgm:spPr/>
      <dgm:t>
        <a:bodyPr/>
        <a:lstStyle/>
        <a:p>
          <a:endParaRPr lang="en-US"/>
        </a:p>
      </dgm:t>
    </dgm:pt>
    <dgm:pt modelId="{6789C211-FCC3-4BBF-A51F-BA7D2F15B761}" type="pres">
      <dgm:prSet presAssocID="{4973908D-E0A7-4356-8927-94671B38197A}" presName="hierChild4" presStyleCnt="0"/>
      <dgm:spPr/>
    </dgm:pt>
    <dgm:pt modelId="{538971C5-3CEB-4025-AA88-477D72FD188F}" type="pres">
      <dgm:prSet presAssocID="{4973908D-E0A7-4356-8927-94671B38197A}" presName="hierChild5" presStyleCnt="0"/>
      <dgm:spPr/>
    </dgm:pt>
    <dgm:pt modelId="{12FD13F6-F3B6-4635-B47A-C224FF38718F}" type="pres">
      <dgm:prSet presAssocID="{AC29D5EA-776A-43DA-AB3E-7EA04C2E8F78}" presName="hierChild5" presStyleCnt="0"/>
      <dgm:spPr/>
    </dgm:pt>
    <dgm:pt modelId="{3B8EE850-D271-497A-BD5D-1FFA5A39AC2B}" type="pres">
      <dgm:prSet presAssocID="{1CE27FF7-CC80-4E5F-A48F-4B748ED84F3D}" presName="Name37" presStyleLbl="parChTrans1D2" presStyleIdx="1" presStyleCnt="5"/>
      <dgm:spPr/>
      <dgm:t>
        <a:bodyPr/>
        <a:lstStyle/>
        <a:p>
          <a:endParaRPr lang="en-US"/>
        </a:p>
      </dgm:t>
    </dgm:pt>
    <dgm:pt modelId="{38AB92C8-A714-4D36-96FA-381CD5962C56}" type="pres">
      <dgm:prSet presAssocID="{ED291BB7-84DE-4081-A84B-CBF070E9868A}" presName="hierRoot2" presStyleCnt="0">
        <dgm:presLayoutVars>
          <dgm:hierBranch val="init"/>
        </dgm:presLayoutVars>
      </dgm:prSet>
      <dgm:spPr/>
    </dgm:pt>
    <dgm:pt modelId="{B72BFB2E-4DB9-485F-A84A-99FAD794CAFF}" type="pres">
      <dgm:prSet presAssocID="{ED291BB7-84DE-4081-A84B-CBF070E9868A}" presName="rootComposite" presStyleCnt="0"/>
      <dgm:spPr/>
    </dgm:pt>
    <dgm:pt modelId="{B5E30A2C-FFA0-41FE-BC94-9BAEB361B68B}" type="pres">
      <dgm:prSet presAssocID="{ED291BB7-84DE-4081-A84B-CBF070E9868A}" presName="rootText" presStyleLbl="node2" presStyleIdx="1" presStyleCnt="4">
        <dgm:presLayoutVars>
          <dgm:chPref val="3"/>
        </dgm:presLayoutVars>
      </dgm:prSet>
      <dgm:spPr/>
      <dgm:t>
        <a:bodyPr/>
        <a:lstStyle/>
        <a:p>
          <a:endParaRPr lang="en-US"/>
        </a:p>
      </dgm:t>
    </dgm:pt>
    <dgm:pt modelId="{2F66DA4E-82A2-4A59-97C7-DBF574923063}" type="pres">
      <dgm:prSet presAssocID="{ED291BB7-84DE-4081-A84B-CBF070E9868A}" presName="rootConnector" presStyleLbl="node2" presStyleIdx="1" presStyleCnt="4"/>
      <dgm:spPr/>
      <dgm:t>
        <a:bodyPr/>
        <a:lstStyle/>
        <a:p>
          <a:endParaRPr lang="en-US"/>
        </a:p>
      </dgm:t>
    </dgm:pt>
    <dgm:pt modelId="{F0386647-A435-4209-90A0-5F587E362F3C}" type="pres">
      <dgm:prSet presAssocID="{ED291BB7-84DE-4081-A84B-CBF070E9868A}" presName="hierChild4" presStyleCnt="0"/>
      <dgm:spPr/>
    </dgm:pt>
    <dgm:pt modelId="{C0825044-CEC4-445B-BA00-4801FFEB7589}" type="pres">
      <dgm:prSet presAssocID="{5F863E2C-9A5F-41C2-9B0F-C027C4D57822}" presName="Name37" presStyleLbl="parChTrans1D3" presStyleIdx="1" presStyleCnt="4"/>
      <dgm:spPr/>
      <dgm:t>
        <a:bodyPr/>
        <a:lstStyle/>
        <a:p>
          <a:endParaRPr lang="en-US"/>
        </a:p>
      </dgm:t>
    </dgm:pt>
    <dgm:pt modelId="{526ADAA4-E2FD-4FA9-9F98-F48F7A5F5F4C}" type="pres">
      <dgm:prSet presAssocID="{7A1F15A0-0CC2-410D-95FA-7131C9B230B5}" presName="hierRoot2" presStyleCnt="0">
        <dgm:presLayoutVars>
          <dgm:hierBranch val="init"/>
        </dgm:presLayoutVars>
      </dgm:prSet>
      <dgm:spPr/>
    </dgm:pt>
    <dgm:pt modelId="{F40ADA22-8790-4431-B148-92FCBDA1D92D}" type="pres">
      <dgm:prSet presAssocID="{7A1F15A0-0CC2-410D-95FA-7131C9B230B5}" presName="rootComposite" presStyleCnt="0"/>
      <dgm:spPr/>
    </dgm:pt>
    <dgm:pt modelId="{00F793EA-6393-4D3C-8BFB-A8A74577640B}" type="pres">
      <dgm:prSet presAssocID="{7A1F15A0-0CC2-410D-95FA-7131C9B230B5}" presName="rootText" presStyleLbl="node3" presStyleIdx="1" presStyleCnt="4" custScaleY="466279">
        <dgm:presLayoutVars>
          <dgm:chPref val="3"/>
        </dgm:presLayoutVars>
      </dgm:prSet>
      <dgm:spPr/>
      <dgm:t>
        <a:bodyPr/>
        <a:lstStyle/>
        <a:p>
          <a:endParaRPr lang="es-ES"/>
        </a:p>
      </dgm:t>
    </dgm:pt>
    <dgm:pt modelId="{FDEE374F-BF06-4A4E-8D31-3DC8C0EB0424}" type="pres">
      <dgm:prSet presAssocID="{7A1F15A0-0CC2-410D-95FA-7131C9B230B5}" presName="rootConnector" presStyleLbl="node3" presStyleIdx="1" presStyleCnt="4"/>
      <dgm:spPr/>
      <dgm:t>
        <a:bodyPr/>
        <a:lstStyle/>
        <a:p>
          <a:endParaRPr lang="en-US"/>
        </a:p>
      </dgm:t>
    </dgm:pt>
    <dgm:pt modelId="{BF0B936B-041D-415D-893F-4153FD57B179}" type="pres">
      <dgm:prSet presAssocID="{7A1F15A0-0CC2-410D-95FA-7131C9B230B5}" presName="hierChild4" presStyleCnt="0"/>
      <dgm:spPr/>
    </dgm:pt>
    <dgm:pt modelId="{C1CBB749-A9CC-4DF1-AC88-6DBAC5117600}" type="pres">
      <dgm:prSet presAssocID="{7A1F15A0-0CC2-410D-95FA-7131C9B230B5}" presName="hierChild5" presStyleCnt="0"/>
      <dgm:spPr/>
    </dgm:pt>
    <dgm:pt modelId="{A91B0EEE-95CB-43B7-BE91-02264DED3792}" type="pres">
      <dgm:prSet presAssocID="{ED291BB7-84DE-4081-A84B-CBF070E9868A}" presName="hierChild5" presStyleCnt="0"/>
      <dgm:spPr/>
    </dgm:pt>
    <dgm:pt modelId="{677D26DB-8757-4DA7-974F-A5F84D109EBF}" type="pres">
      <dgm:prSet presAssocID="{93147C51-6B18-46AE-9408-C745F8C0171B}" presName="Name37" presStyleLbl="parChTrans1D2" presStyleIdx="2" presStyleCnt="5"/>
      <dgm:spPr/>
      <dgm:t>
        <a:bodyPr/>
        <a:lstStyle/>
        <a:p>
          <a:endParaRPr lang="en-US"/>
        </a:p>
      </dgm:t>
    </dgm:pt>
    <dgm:pt modelId="{D72C874D-0109-4A07-A5A2-8B74ECD661EF}" type="pres">
      <dgm:prSet presAssocID="{F34173DF-8A22-451C-A6A7-2882FE3B7E35}" presName="hierRoot2" presStyleCnt="0">
        <dgm:presLayoutVars>
          <dgm:hierBranch val="init"/>
        </dgm:presLayoutVars>
      </dgm:prSet>
      <dgm:spPr/>
    </dgm:pt>
    <dgm:pt modelId="{82C5DE92-B0EE-4E95-A22C-12334A958685}" type="pres">
      <dgm:prSet presAssocID="{F34173DF-8A22-451C-A6A7-2882FE3B7E35}" presName="rootComposite" presStyleCnt="0"/>
      <dgm:spPr/>
    </dgm:pt>
    <dgm:pt modelId="{52362CCC-42DB-4428-B6DF-7BD3A786B03E}" type="pres">
      <dgm:prSet presAssocID="{F34173DF-8A22-451C-A6A7-2882FE3B7E35}" presName="rootText" presStyleLbl="node2" presStyleIdx="2" presStyleCnt="4">
        <dgm:presLayoutVars>
          <dgm:chPref val="3"/>
        </dgm:presLayoutVars>
      </dgm:prSet>
      <dgm:spPr/>
      <dgm:t>
        <a:bodyPr/>
        <a:lstStyle/>
        <a:p>
          <a:endParaRPr lang="es-ES"/>
        </a:p>
      </dgm:t>
    </dgm:pt>
    <dgm:pt modelId="{AAFEC4D9-5D78-4E31-8FF1-1901FC057E39}" type="pres">
      <dgm:prSet presAssocID="{F34173DF-8A22-451C-A6A7-2882FE3B7E35}" presName="rootConnector" presStyleLbl="node2" presStyleIdx="2" presStyleCnt="4"/>
      <dgm:spPr/>
      <dgm:t>
        <a:bodyPr/>
        <a:lstStyle/>
        <a:p>
          <a:endParaRPr lang="en-US"/>
        </a:p>
      </dgm:t>
    </dgm:pt>
    <dgm:pt modelId="{C385404D-5D32-4276-91AA-2902926B62B4}" type="pres">
      <dgm:prSet presAssocID="{F34173DF-8A22-451C-A6A7-2882FE3B7E35}" presName="hierChild4" presStyleCnt="0"/>
      <dgm:spPr/>
    </dgm:pt>
    <dgm:pt modelId="{BD1C9AF2-DF5F-43F0-89A5-F9C4FF9E9BAC}" type="pres">
      <dgm:prSet presAssocID="{48939D8A-73EB-4313-9B23-DFBF506D3300}" presName="Name37" presStyleLbl="parChTrans1D3" presStyleIdx="2" presStyleCnt="4"/>
      <dgm:spPr/>
      <dgm:t>
        <a:bodyPr/>
        <a:lstStyle/>
        <a:p>
          <a:endParaRPr lang="en-US"/>
        </a:p>
      </dgm:t>
    </dgm:pt>
    <dgm:pt modelId="{5FEBE818-2FEF-4E7B-B301-0C689118C819}" type="pres">
      <dgm:prSet presAssocID="{CEBA97A2-FC60-4FDB-A86C-B46A6019F7F6}" presName="hierRoot2" presStyleCnt="0">
        <dgm:presLayoutVars>
          <dgm:hierBranch val="init"/>
        </dgm:presLayoutVars>
      </dgm:prSet>
      <dgm:spPr/>
    </dgm:pt>
    <dgm:pt modelId="{29DA3EA2-6CCB-4893-BC72-E7658B22F2F6}" type="pres">
      <dgm:prSet presAssocID="{CEBA97A2-FC60-4FDB-A86C-B46A6019F7F6}" presName="rootComposite" presStyleCnt="0"/>
      <dgm:spPr/>
    </dgm:pt>
    <dgm:pt modelId="{9831634A-D8D0-4BA0-A7C0-3715403C230A}" type="pres">
      <dgm:prSet presAssocID="{CEBA97A2-FC60-4FDB-A86C-B46A6019F7F6}" presName="rootText" presStyleLbl="node3" presStyleIdx="2" presStyleCnt="4" custScaleY="145994">
        <dgm:presLayoutVars>
          <dgm:chPref val="3"/>
        </dgm:presLayoutVars>
      </dgm:prSet>
      <dgm:spPr/>
      <dgm:t>
        <a:bodyPr/>
        <a:lstStyle/>
        <a:p>
          <a:endParaRPr lang="es-ES"/>
        </a:p>
      </dgm:t>
    </dgm:pt>
    <dgm:pt modelId="{9BA27DE2-CB98-48E4-ADC5-6A12784B8CED}" type="pres">
      <dgm:prSet presAssocID="{CEBA97A2-FC60-4FDB-A86C-B46A6019F7F6}" presName="rootConnector" presStyleLbl="node3" presStyleIdx="2" presStyleCnt="4"/>
      <dgm:spPr/>
      <dgm:t>
        <a:bodyPr/>
        <a:lstStyle/>
        <a:p>
          <a:endParaRPr lang="en-US"/>
        </a:p>
      </dgm:t>
    </dgm:pt>
    <dgm:pt modelId="{ADE68EB7-53F5-43C4-B25C-0ABF3F337F79}" type="pres">
      <dgm:prSet presAssocID="{CEBA97A2-FC60-4FDB-A86C-B46A6019F7F6}" presName="hierChild4" presStyleCnt="0"/>
      <dgm:spPr/>
    </dgm:pt>
    <dgm:pt modelId="{1F6AF90F-ED2D-4346-BC49-5D942FA1B760}" type="pres">
      <dgm:prSet presAssocID="{CEBA97A2-FC60-4FDB-A86C-B46A6019F7F6}" presName="hierChild5" presStyleCnt="0"/>
      <dgm:spPr/>
    </dgm:pt>
    <dgm:pt modelId="{096697C3-0046-44CF-BF84-7101BEC588D6}" type="pres">
      <dgm:prSet presAssocID="{F34173DF-8A22-451C-A6A7-2882FE3B7E35}" presName="hierChild5" presStyleCnt="0"/>
      <dgm:spPr/>
    </dgm:pt>
    <dgm:pt modelId="{FB0E0608-5F3E-4B98-8D36-20BC85EDD3B9}" type="pres">
      <dgm:prSet presAssocID="{BF31F0CC-BEEC-4733-B0B5-41FB4C3CE070}" presName="Name37" presStyleLbl="parChTrans1D2" presStyleIdx="3" presStyleCnt="5"/>
      <dgm:spPr/>
      <dgm:t>
        <a:bodyPr/>
        <a:lstStyle/>
        <a:p>
          <a:endParaRPr lang="en-US"/>
        </a:p>
      </dgm:t>
    </dgm:pt>
    <dgm:pt modelId="{2528782A-7972-45F7-9C5E-DEA0AEFC031D}" type="pres">
      <dgm:prSet presAssocID="{DCF0188E-F272-408D-BC16-D21A765A0581}" presName="hierRoot2" presStyleCnt="0">
        <dgm:presLayoutVars>
          <dgm:hierBranch val="init"/>
        </dgm:presLayoutVars>
      </dgm:prSet>
      <dgm:spPr/>
    </dgm:pt>
    <dgm:pt modelId="{68D45080-C6F3-4ECF-88D6-847E2C674919}" type="pres">
      <dgm:prSet presAssocID="{DCF0188E-F272-408D-BC16-D21A765A0581}" presName="rootComposite" presStyleCnt="0"/>
      <dgm:spPr/>
    </dgm:pt>
    <dgm:pt modelId="{4F74284D-54D2-46A2-9C7E-B421AEC2B4B4}" type="pres">
      <dgm:prSet presAssocID="{DCF0188E-F272-408D-BC16-D21A765A0581}" presName="rootText" presStyleLbl="node2" presStyleIdx="3" presStyleCnt="4">
        <dgm:presLayoutVars>
          <dgm:chPref val="3"/>
        </dgm:presLayoutVars>
      </dgm:prSet>
      <dgm:spPr/>
      <dgm:t>
        <a:bodyPr/>
        <a:lstStyle/>
        <a:p>
          <a:endParaRPr lang="es-ES"/>
        </a:p>
      </dgm:t>
    </dgm:pt>
    <dgm:pt modelId="{93F820AE-1AA4-410F-8798-372B100355AD}" type="pres">
      <dgm:prSet presAssocID="{DCF0188E-F272-408D-BC16-D21A765A0581}" presName="rootConnector" presStyleLbl="node2" presStyleIdx="3" presStyleCnt="4"/>
      <dgm:spPr/>
      <dgm:t>
        <a:bodyPr/>
        <a:lstStyle/>
        <a:p>
          <a:endParaRPr lang="en-US"/>
        </a:p>
      </dgm:t>
    </dgm:pt>
    <dgm:pt modelId="{784E57AD-2C23-414C-AA79-0BD98D495187}" type="pres">
      <dgm:prSet presAssocID="{DCF0188E-F272-408D-BC16-D21A765A0581}" presName="hierChild4" presStyleCnt="0"/>
      <dgm:spPr/>
    </dgm:pt>
    <dgm:pt modelId="{D5C455CE-1B57-4DC4-B566-3D493AD5F938}" type="pres">
      <dgm:prSet presAssocID="{EBB2E6B1-E3DF-4701-AB03-AA184AF12523}" presName="Name37" presStyleLbl="parChTrans1D3" presStyleIdx="3" presStyleCnt="4"/>
      <dgm:spPr/>
      <dgm:t>
        <a:bodyPr/>
        <a:lstStyle/>
        <a:p>
          <a:endParaRPr lang="en-US"/>
        </a:p>
      </dgm:t>
    </dgm:pt>
    <dgm:pt modelId="{8362CEA7-D02C-4B9F-B4B0-6C882E0D2EAB}" type="pres">
      <dgm:prSet presAssocID="{B2CDE030-CE4D-46F8-9B73-2CA77F3CFCDE}" presName="hierRoot2" presStyleCnt="0">
        <dgm:presLayoutVars>
          <dgm:hierBranch val="init"/>
        </dgm:presLayoutVars>
      </dgm:prSet>
      <dgm:spPr/>
    </dgm:pt>
    <dgm:pt modelId="{C343E2FD-71D4-43EC-968C-52352C9B8E04}" type="pres">
      <dgm:prSet presAssocID="{B2CDE030-CE4D-46F8-9B73-2CA77F3CFCDE}" presName="rootComposite" presStyleCnt="0"/>
      <dgm:spPr/>
    </dgm:pt>
    <dgm:pt modelId="{B3EC1C29-C0B8-4065-8F27-B665BB867798}" type="pres">
      <dgm:prSet presAssocID="{B2CDE030-CE4D-46F8-9B73-2CA77F3CFCDE}" presName="rootText" presStyleLbl="node3" presStyleIdx="3" presStyleCnt="4" custScaleY="208752">
        <dgm:presLayoutVars>
          <dgm:chPref val="3"/>
        </dgm:presLayoutVars>
      </dgm:prSet>
      <dgm:spPr/>
      <dgm:t>
        <a:bodyPr/>
        <a:lstStyle/>
        <a:p>
          <a:endParaRPr lang="es-ES"/>
        </a:p>
      </dgm:t>
    </dgm:pt>
    <dgm:pt modelId="{C347F8FB-9253-4BDE-B125-D3F34E600ED1}" type="pres">
      <dgm:prSet presAssocID="{B2CDE030-CE4D-46F8-9B73-2CA77F3CFCDE}" presName="rootConnector" presStyleLbl="node3" presStyleIdx="3" presStyleCnt="4"/>
      <dgm:spPr/>
      <dgm:t>
        <a:bodyPr/>
        <a:lstStyle/>
        <a:p>
          <a:endParaRPr lang="en-US"/>
        </a:p>
      </dgm:t>
    </dgm:pt>
    <dgm:pt modelId="{77C96459-32A8-4082-B947-D2560F61814D}" type="pres">
      <dgm:prSet presAssocID="{B2CDE030-CE4D-46F8-9B73-2CA77F3CFCDE}" presName="hierChild4" presStyleCnt="0"/>
      <dgm:spPr/>
    </dgm:pt>
    <dgm:pt modelId="{0A806747-4113-4C45-9CD5-DD03E21D47B5}" type="pres">
      <dgm:prSet presAssocID="{B2CDE030-CE4D-46F8-9B73-2CA77F3CFCDE}" presName="hierChild5" presStyleCnt="0"/>
      <dgm:spPr/>
    </dgm:pt>
    <dgm:pt modelId="{5C53C72B-4B58-47F9-A9F4-ED17ECC4EB8A}" type="pres">
      <dgm:prSet presAssocID="{DCF0188E-F272-408D-BC16-D21A765A0581}" presName="hierChild5" presStyleCnt="0"/>
      <dgm:spPr/>
    </dgm:pt>
    <dgm:pt modelId="{5329E986-BC04-485D-91ED-B49619581407}" type="pres">
      <dgm:prSet presAssocID="{7A47414F-5ACA-410D-9D16-C09901542921}" presName="hierChild3" presStyleCnt="0"/>
      <dgm:spPr/>
    </dgm:pt>
    <dgm:pt modelId="{80F723F3-AC50-4774-A4EE-3FB7C0D85421}" type="pres">
      <dgm:prSet presAssocID="{6D45C202-A2B0-4254-8F26-6B62288EFAA6}" presName="Name111" presStyleLbl="parChTrans1D2" presStyleIdx="4" presStyleCnt="5"/>
      <dgm:spPr/>
      <dgm:t>
        <a:bodyPr/>
        <a:lstStyle/>
        <a:p>
          <a:endParaRPr lang="en-US"/>
        </a:p>
      </dgm:t>
    </dgm:pt>
    <dgm:pt modelId="{F6293379-20A3-4A6A-8DA1-0ACE8D92E6EF}" type="pres">
      <dgm:prSet presAssocID="{3ADA5399-84A4-4684-818D-041B6721A5E2}" presName="hierRoot3" presStyleCnt="0">
        <dgm:presLayoutVars>
          <dgm:hierBranch val="init"/>
        </dgm:presLayoutVars>
      </dgm:prSet>
      <dgm:spPr/>
    </dgm:pt>
    <dgm:pt modelId="{0E2471CE-78FE-4E90-8EC7-8C0C203716B7}" type="pres">
      <dgm:prSet presAssocID="{3ADA5399-84A4-4684-818D-041B6721A5E2}" presName="rootComposite3" presStyleCnt="0"/>
      <dgm:spPr/>
    </dgm:pt>
    <dgm:pt modelId="{942DA8CB-AEF7-4605-93E7-0049F53E82D9}" type="pres">
      <dgm:prSet presAssocID="{3ADA5399-84A4-4684-818D-041B6721A5E2}" presName="rootText3" presStyleLbl="asst1" presStyleIdx="0" presStyleCnt="1" custScaleX="84386" custScaleY="51899" custLinFactY="-37947" custLinFactNeighborX="-56515" custLinFactNeighborY="-100000">
        <dgm:presLayoutVars>
          <dgm:chPref val="3"/>
        </dgm:presLayoutVars>
      </dgm:prSet>
      <dgm:spPr/>
      <dgm:t>
        <a:bodyPr/>
        <a:lstStyle/>
        <a:p>
          <a:endParaRPr lang="en-US"/>
        </a:p>
      </dgm:t>
    </dgm:pt>
    <dgm:pt modelId="{FD57351D-971B-4097-A542-D18210976982}" type="pres">
      <dgm:prSet presAssocID="{3ADA5399-84A4-4684-818D-041B6721A5E2}" presName="rootConnector3" presStyleLbl="asst1" presStyleIdx="0" presStyleCnt="1"/>
      <dgm:spPr/>
      <dgm:t>
        <a:bodyPr/>
        <a:lstStyle/>
        <a:p>
          <a:endParaRPr lang="en-US"/>
        </a:p>
      </dgm:t>
    </dgm:pt>
    <dgm:pt modelId="{800FC9B0-CF3A-4423-93BA-7DCA7FBFD948}" type="pres">
      <dgm:prSet presAssocID="{3ADA5399-84A4-4684-818D-041B6721A5E2}" presName="hierChild6" presStyleCnt="0"/>
      <dgm:spPr/>
    </dgm:pt>
    <dgm:pt modelId="{2746CF04-590B-4115-AD12-DDC127885527}" type="pres">
      <dgm:prSet presAssocID="{3ADA5399-84A4-4684-818D-041B6721A5E2}" presName="hierChild7" presStyleCnt="0"/>
      <dgm:spPr/>
    </dgm:pt>
  </dgm:ptLst>
  <dgm:cxnLst>
    <dgm:cxn modelId="{EDDB8FA2-197E-4C36-AED8-54EDCBC7E3B4}" type="presOf" srcId="{3ADA5399-84A4-4684-818D-041B6721A5E2}" destId="{FD57351D-971B-4097-A542-D18210976982}" srcOrd="1" destOrd="0" presId="urn:microsoft.com/office/officeart/2005/8/layout/orgChart1"/>
    <dgm:cxn modelId="{319C2E83-D6E4-4C01-8EFE-52825F12BD48}" type="presOf" srcId="{AC29D5EA-776A-43DA-AB3E-7EA04C2E8F78}" destId="{FB114E27-303B-4653-ADDF-F28A9D5F4247}" srcOrd="1" destOrd="0" presId="urn:microsoft.com/office/officeart/2005/8/layout/orgChart1"/>
    <dgm:cxn modelId="{0E78E579-C364-413B-A4A0-5E90B8E23659}" type="presOf" srcId="{6D45C202-A2B0-4254-8F26-6B62288EFAA6}" destId="{80F723F3-AC50-4774-A4EE-3FB7C0D85421}" srcOrd="0" destOrd="0" presId="urn:microsoft.com/office/officeart/2005/8/layout/orgChart1"/>
    <dgm:cxn modelId="{DB53B8E3-BABA-45DB-96FA-A64D2337D1D9}" type="presOf" srcId="{5F863E2C-9A5F-41C2-9B0F-C027C4D57822}" destId="{C0825044-CEC4-445B-BA00-4801FFEB7589}" srcOrd="0" destOrd="0" presId="urn:microsoft.com/office/officeart/2005/8/layout/orgChart1"/>
    <dgm:cxn modelId="{C1A77AFF-3D45-498F-A19C-0FDECB941D73}" type="presOf" srcId="{3ADA5399-84A4-4684-818D-041B6721A5E2}" destId="{942DA8CB-AEF7-4605-93E7-0049F53E82D9}" srcOrd="0" destOrd="0" presId="urn:microsoft.com/office/officeart/2005/8/layout/orgChart1"/>
    <dgm:cxn modelId="{FB3BF629-2991-4DC6-9A33-FD3CC17BB5C0}" srcId="{6D4A6AC2-70E3-421C-A73F-2DC6B574D988}" destId="{7A47414F-5ACA-410D-9D16-C09901542921}" srcOrd="0" destOrd="0" parTransId="{0ABDE826-FB9C-49A2-B7A2-69983A33C2B6}" sibTransId="{5FFAE274-486A-43AD-9CA9-1A1EA8F4D320}"/>
    <dgm:cxn modelId="{06B266F0-2BC2-44D4-B4A5-D57E032DB935}" srcId="{7A47414F-5ACA-410D-9D16-C09901542921}" destId="{AC29D5EA-776A-43DA-AB3E-7EA04C2E8F78}" srcOrd="1" destOrd="0" parTransId="{4FF13484-FC0E-4C89-997A-EFF88666C3C4}" sibTransId="{E5F7B55B-8D33-4A34-ABB3-DA52402CA81F}"/>
    <dgm:cxn modelId="{45C1E546-82BC-4778-80A5-5FF4A5FF112A}" srcId="{F34173DF-8A22-451C-A6A7-2882FE3B7E35}" destId="{CEBA97A2-FC60-4FDB-A86C-B46A6019F7F6}" srcOrd="0" destOrd="0" parTransId="{48939D8A-73EB-4313-9B23-DFBF506D3300}" sibTransId="{A732C565-3CC0-476E-B131-382F771D9788}"/>
    <dgm:cxn modelId="{9DE1879C-4129-47B8-B1C8-CAC734D97A92}" type="presOf" srcId="{7A47414F-5ACA-410D-9D16-C09901542921}" destId="{6F6A7B52-5108-4377-94AA-BBFB4539E320}" srcOrd="0" destOrd="0" presId="urn:microsoft.com/office/officeart/2005/8/layout/orgChart1"/>
    <dgm:cxn modelId="{BA923E4F-DAF6-4D22-BD73-13F1E6ED5C0A}" type="presOf" srcId="{EBB2E6B1-E3DF-4701-AB03-AA184AF12523}" destId="{D5C455CE-1B57-4DC4-B566-3D493AD5F938}" srcOrd="0" destOrd="0" presId="urn:microsoft.com/office/officeart/2005/8/layout/orgChart1"/>
    <dgm:cxn modelId="{F3CCF783-31D0-4A32-91E0-A66AF7AB52AF}" type="presOf" srcId="{AC29D5EA-776A-43DA-AB3E-7EA04C2E8F78}" destId="{60F162E0-C2C7-41B6-80C9-B2063F3FCE8C}" srcOrd="0" destOrd="0" presId="urn:microsoft.com/office/officeart/2005/8/layout/orgChart1"/>
    <dgm:cxn modelId="{315B149E-3941-4FB6-B687-A5BD02AB75AC}" type="presOf" srcId="{4973908D-E0A7-4356-8927-94671B38197A}" destId="{21E824C6-B84E-42BB-BED8-FD584E092B01}" srcOrd="0" destOrd="0" presId="urn:microsoft.com/office/officeart/2005/8/layout/orgChart1"/>
    <dgm:cxn modelId="{641DF7A9-9F62-450E-9135-5DB2215D7111}" type="presOf" srcId="{ED291BB7-84DE-4081-A84B-CBF070E9868A}" destId="{2F66DA4E-82A2-4A59-97C7-DBF574923063}" srcOrd="1" destOrd="0" presId="urn:microsoft.com/office/officeart/2005/8/layout/orgChart1"/>
    <dgm:cxn modelId="{59B8D59B-C14F-4D4F-A198-C81DE5AF739D}" type="presOf" srcId="{4FF13484-FC0E-4C89-997A-EFF88666C3C4}" destId="{964B14C0-3C1E-4336-96D6-6007AF056062}" srcOrd="0" destOrd="0" presId="urn:microsoft.com/office/officeart/2005/8/layout/orgChart1"/>
    <dgm:cxn modelId="{5CDD5547-1BB5-4F9D-8EA4-8E6716A7E43A}" type="presOf" srcId="{48939D8A-73EB-4313-9B23-DFBF506D3300}" destId="{BD1C9AF2-DF5F-43F0-89A5-F9C4FF9E9BAC}" srcOrd="0" destOrd="0" presId="urn:microsoft.com/office/officeart/2005/8/layout/orgChart1"/>
    <dgm:cxn modelId="{A274EC50-1B64-4D8C-87DE-8766F78F41F0}" type="presOf" srcId="{1CE27FF7-CC80-4E5F-A48F-4B748ED84F3D}" destId="{3B8EE850-D271-497A-BD5D-1FFA5A39AC2B}" srcOrd="0" destOrd="0" presId="urn:microsoft.com/office/officeart/2005/8/layout/orgChart1"/>
    <dgm:cxn modelId="{37611E80-2630-44E7-8B2F-D4EC22921AC2}" type="presOf" srcId="{34C29E9A-3BB9-46DD-8254-0CE034D693B7}" destId="{905DB3B0-FFFE-46E9-B52D-72F3A9B949A1}" srcOrd="0" destOrd="0" presId="urn:microsoft.com/office/officeart/2005/8/layout/orgChart1"/>
    <dgm:cxn modelId="{ABB5B543-30CF-467E-9833-AB2372A1F965}" srcId="{7A47414F-5ACA-410D-9D16-C09901542921}" destId="{3ADA5399-84A4-4684-818D-041B6721A5E2}" srcOrd="0" destOrd="0" parTransId="{6D45C202-A2B0-4254-8F26-6B62288EFAA6}" sibTransId="{A04DC736-38C5-41EE-BAEB-88DB246494E7}"/>
    <dgm:cxn modelId="{963D996B-EBFF-4D62-A058-94A435657171}" srcId="{ED291BB7-84DE-4081-A84B-CBF070E9868A}" destId="{7A1F15A0-0CC2-410D-95FA-7131C9B230B5}" srcOrd="0" destOrd="0" parTransId="{5F863E2C-9A5F-41C2-9B0F-C027C4D57822}" sibTransId="{9AB3AD29-619C-42A8-887B-877EF23705CF}"/>
    <dgm:cxn modelId="{E3BDF6C0-559F-42DE-BF43-F6AF14BDD289}" type="presOf" srcId="{7A47414F-5ACA-410D-9D16-C09901542921}" destId="{353F1442-F739-4810-9C4A-5DA13F240CED}" srcOrd="1" destOrd="0" presId="urn:microsoft.com/office/officeart/2005/8/layout/orgChart1"/>
    <dgm:cxn modelId="{2CA98C79-1AB7-4D3B-B91E-6C1D5AFD23C1}" type="presOf" srcId="{B2CDE030-CE4D-46F8-9B73-2CA77F3CFCDE}" destId="{B3EC1C29-C0B8-4065-8F27-B665BB867798}" srcOrd="0" destOrd="0" presId="urn:microsoft.com/office/officeart/2005/8/layout/orgChart1"/>
    <dgm:cxn modelId="{5D4A1C79-736C-411B-9DC6-CFFE83FAA0F0}" srcId="{7A47414F-5ACA-410D-9D16-C09901542921}" destId="{DCF0188E-F272-408D-BC16-D21A765A0581}" srcOrd="4" destOrd="0" parTransId="{BF31F0CC-BEEC-4733-B0B5-41FB4C3CE070}" sibTransId="{35986964-E020-4F74-BFB1-F88DEC616332}"/>
    <dgm:cxn modelId="{33F814DE-2267-4368-B24E-54D28E6E7567}" type="presOf" srcId="{CEBA97A2-FC60-4FDB-A86C-B46A6019F7F6}" destId="{9BA27DE2-CB98-48E4-ADC5-6A12784B8CED}" srcOrd="1" destOrd="0" presId="urn:microsoft.com/office/officeart/2005/8/layout/orgChart1"/>
    <dgm:cxn modelId="{2BCA18D8-98A5-4EEB-9C0C-5CEC2D206AC5}" type="presOf" srcId="{4973908D-E0A7-4356-8927-94671B38197A}" destId="{7128B6F3-DD7B-43E6-B7FA-E545A4DD64C3}" srcOrd="1" destOrd="0" presId="urn:microsoft.com/office/officeart/2005/8/layout/orgChart1"/>
    <dgm:cxn modelId="{F2936B71-502A-4133-B862-3284CA0BF9D5}" type="presOf" srcId="{CEBA97A2-FC60-4FDB-A86C-B46A6019F7F6}" destId="{9831634A-D8D0-4BA0-A7C0-3715403C230A}" srcOrd="0" destOrd="0" presId="urn:microsoft.com/office/officeart/2005/8/layout/orgChart1"/>
    <dgm:cxn modelId="{3B5BE0F7-B2FB-4759-B37F-8B79DC19B271}" type="presOf" srcId="{7A1F15A0-0CC2-410D-95FA-7131C9B230B5}" destId="{00F793EA-6393-4D3C-8BFB-A8A74577640B}" srcOrd="0" destOrd="0" presId="urn:microsoft.com/office/officeart/2005/8/layout/orgChart1"/>
    <dgm:cxn modelId="{8329669C-B6D7-4C3A-AEC8-D4BF3DEEC65E}" srcId="{DCF0188E-F272-408D-BC16-D21A765A0581}" destId="{B2CDE030-CE4D-46F8-9B73-2CA77F3CFCDE}" srcOrd="0" destOrd="0" parTransId="{EBB2E6B1-E3DF-4701-AB03-AA184AF12523}" sibTransId="{4D9AF156-EE5C-480F-8509-74E428892FAF}"/>
    <dgm:cxn modelId="{7061538D-C682-4589-BDE9-19F6298C9338}" type="presOf" srcId="{B2CDE030-CE4D-46F8-9B73-2CA77F3CFCDE}" destId="{C347F8FB-9253-4BDE-B125-D3F34E600ED1}" srcOrd="1" destOrd="0" presId="urn:microsoft.com/office/officeart/2005/8/layout/orgChart1"/>
    <dgm:cxn modelId="{7E4AE9E5-9751-4513-A6CB-3E667D5257EA}" srcId="{7A47414F-5ACA-410D-9D16-C09901542921}" destId="{F34173DF-8A22-451C-A6A7-2882FE3B7E35}" srcOrd="3" destOrd="0" parTransId="{93147C51-6B18-46AE-9408-C745F8C0171B}" sibTransId="{5C4F74DA-C01F-492A-A037-78DB4E466617}"/>
    <dgm:cxn modelId="{D3C7022B-3ED3-4E90-AEDC-FFFC2D5F0DC9}" type="presOf" srcId="{DCF0188E-F272-408D-BC16-D21A765A0581}" destId="{93F820AE-1AA4-410F-8798-372B100355AD}" srcOrd="1" destOrd="0" presId="urn:microsoft.com/office/officeart/2005/8/layout/orgChart1"/>
    <dgm:cxn modelId="{6E6700D8-B0DA-4DA4-98AD-057185B86F06}" type="presOf" srcId="{F34173DF-8A22-451C-A6A7-2882FE3B7E35}" destId="{AAFEC4D9-5D78-4E31-8FF1-1901FC057E39}" srcOrd="1" destOrd="0" presId="urn:microsoft.com/office/officeart/2005/8/layout/orgChart1"/>
    <dgm:cxn modelId="{67C17140-0C27-477C-98BC-A99DDF63B63E}" type="presOf" srcId="{6D4A6AC2-70E3-421C-A73F-2DC6B574D988}" destId="{4FA84EEC-5CAF-4160-915A-5F314AE42DFC}" srcOrd="0" destOrd="0" presId="urn:microsoft.com/office/officeart/2005/8/layout/orgChart1"/>
    <dgm:cxn modelId="{67FC03AE-66E0-4908-9792-1CB420CE2398}" srcId="{AC29D5EA-776A-43DA-AB3E-7EA04C2E8F78}" destId="{4973908D-E0A7-4356-8927-94671B38197A}" srcOrd="0" destOrd="0" parTransId="{34C29E9A-3BB9-46DD-8254-0CE034D693B7}" sibTransId="{A4687B5F-BEBE-4FFB-98FE-4BC75366FB4E}"/>
    <dgm:cxn modelId="{5B230113-8356-44A8-B400-C2E6B2031AF7}" type="presOf" srcId="{F34173DF-8A22-451C-A6A7-2882FE3B7E35}" destId="{52362CCC-42DB-4428-B6DF-7BD3A786B03E}" srcOrd="0" destOrd="0" presId="urn:microsoft.com/office/officeart/2005/8/layout/orgChart1"/>
    <dgm:cxn modelId="{E2894F7B-4B87-4599-87BD-592BCEB46FD6}" type="presOf" srcId="{93147C51-6B18-46AE-9408-C745F8C0171B}" destId="{677D26DB-8757-4DA7-974F-A5F84D109EBF}" srcOrd="0" destOrd="0" presId="urn:microsoft.com/office/officeart/2005/8/layout/orgChart1"/>
    <dgm:cxn modelId="{10D16F66-46BE-449B-B537-9965303D28A2}" type="presOf" srcId="{7A1F15A0-0CC2-410D-95FA-7131C9B230B5}" destId="{FDEE374F-BF06-4A4E-8D31-3DC8C0EB0424}" srcOrd="1" destOrd="0" presId="urn:microsoft.com/office/officeart/2005/8/layout/orgChart1"/>
    <dgm:cxn modelId="{84EFB109-FDF5-41C4-AC68-44C7423F7506}" srcId="{7A47414F-5ACA-410D-9D16-C09901542921}" destId="{ED291BB7-84DE-4081-A84B-CBF070E9868A}" srcOrd="2" destOrd="0" parTransId="{1CE27FF7-CC80-4E5F-A48F-4B748ED84F3D}" sibTransId="{DB27096B-0687-4A84-BBBD-53127B586265}"/>
    <dgm:cxn modelId="{457EB376-C7A5-4E9F-B586-55B4BED37744}" type="presOf" srcId="{ED291BB7-84DE-4081-A84B-CBF070E9868A}" destId="{B5E30A2C-FFA0-41FE-BC94-9BAEB361B68B}" srcOrd="0" destOrd="0" presId="urn:microsoft.com/office/officeart/2005/8/layout/orgChart1"/>
    <dgm:cxn modelId="{BB6668B3-912C-4290-9A3B-ED65BE6FDA85}" type="presOf" srcId="{BF31F0CC-BEEC-4733-B0B5-41FB4C3CE070}" destId="{FB0E0608-5F3E-4B98-8D36-20BC85EDD3B9}" srcOrd="0" destOrd="0" presId="urn:microsoft.com/office/officeart/2005/8/layout/orgChart1"/>
    <dgm:cxn modelId="{5EE48441-A057-4324-B0EF-CD5235938699}" type="presOf" srcId="{DCF0188E-F272-408D-BC16-D21A765A0581}" destId="{4F74284D-54D2-46A2-9C7E-B421AEC2B4B4}" srcOrd="0" destOrd="0" presId="urn:microsoft.com/office/officeart/2005/8/layout/orgChart1"/>
    <dgm:cxn modelId="{DDBE592F-1979-4640-B933-11CCD6326BAC}" type="presParOf" srcId="{4FA84EEC-5CAF-4160-915A-5F314AE42DFC}" destId="{D3764D50-A8DD-4ADD-B686-3729497F2C53}" srcOrd="0" destOrd="0" presId="urn:microsoft.com/office/officeart/2005/8/layout/orgChart1"/>
    <dgm:cxn modelId="{66F63B7A-7D92-4875-B592-AC13FA2C3378}" type="presParOf" srcId="{D3764D50-A8DD-4ADD-B686-3729497F2C53}" destId="{EB599B03-2495-4E7C-839F-7C826858F209}" srcOrd="0" destOrd="0" presId="urn:microsoft.com/office/officeart/2005/8/layout/orgChart1"/>
    <dgm:cxn modelId="{FC129E3C-6C74-4921-A375-F2B64C50C34E}" type="presParOf" srcId="{EB599B03-2495-4E7C-839F-7C826858F209}" destId="{6F6A7B52-5108-4377-94AA-BBFB4539E320}" srcOrd="0" destOrd="0" presId="urn:microsoft.com/office/officeart/2005/8/layout/orgChart1"/>
    <dgm:cxn modelId="{17F0EF47-DAC7-4816-9050-3D3966AB6D2E}" type="presParOf" srcId="{EB599B03-2495-4E7C-839F-7C826858F209}" destId="{353F1442-F739-4810-9C4A-5DA13F240CED}" srcOrd="1" destOrd="0" presId="urn:microsoft.com/office/officeart/2005/8/layout/orgChart1"/>
    <dgm:cxn modelId="{E89A09F5-489D-4072-BDED-93630075DFAA}" type="presParOf" srcId="{D3764D50-A8DD-4ADD-B686-3729497F2C53}" destId="{3838D1E0-A86A-42C9-99C0-C809696960E1}" srcOrd="1" destOrd="0" presId="urn:microsoft.com/office/officeart/2005/8/layout/orgChart1"/>
    <dgm:cxn modelId="{28D315E1-919B-42DF-83BA-FC400B158B8B}" type="presParOf" srcId="{3838D1E0-A86A-42C9-99C0-C809696960E1}" destId="{964B14C0-3C1E-4336-96D6-6007AF056062}" srcOrd="0" destOrd="0" presId="urn:microsoft.com/office/officeart/2005/8/layout/orgChart1"/>
    <dgm:cxn modelId="{E59BA7F0-685E-465B-9B63-072CAD99D12E}" type="presParOf" srcId="{3838D1E0-A86A-42C9-99C0-C809696960E1}" destId="{7A35D354-B1E6-4B54-AA82-BDBF2CE2C4CA}" srcOrd="1" destOrd="0" presId="urn:microsoft.com/office/officeart/2005/8/layout/orgChart1"/>
    <dgm:cxn modelId="{A699201A-A7B4-40A3-9225-7E8A9D9A0FD6}" type="presParOf" srcId="{7A35D354-B1E6-4B54-AA82-BDBF2CE2C4CA}" destId="{7E15A2CF-B211-43F8-A405-81D8B3A0AF34}" srcOrd="0" destOrd="0" presId="urn:microsoft.com/office/officeart/2005/8/layout/orgChart1"/>
    <dgm:cxn modelId="{409EF03B-36BF-4BE5-87C5-3C0214F48F0E}" type="presParOf" srcId="{7E15A2CF-B211-43F8-A405-81D8B3A0AF34}" destId="{60F162E0-C2C7-41B6-80C9-B2063F3FCE8C}" srcOrd="0" destOrd="0" presId="urn:microsoft.com/office/officeart/2005/8/layout/orgChart1"/>
    <dgm:cxn modelId="{466A9A0C-E231-41DF-BA5D-83123F8F14C5}" type="presParOf" srcId="{7E15A2CF-B211-43F8-A405-81D8B3A0AF34}" destId="{FB114E27-303B-4653-ADDF-F28A9D5F4247}" srcOrd="1" destOrd="0" presId="urn:microsoft.com/office/officeart/2005/8/layout/orgChart1"/>
    <dgm:cxn modelId="{38256F7B-BF15-4AFC-A502-5D9B493A7103}" type="presParOf" srcId="{7A35D354-B1E6-4B54-AA82-BDBF2CE2C4CA}" destId="{F7C316F2-9C26-4DBD-8735-C67391F271FE}" srcOrd="1" destOrd="0" presId="urn:microsoft.com/office/officeart/2005/8/layout/orgChart1"/>
    <dgm:cxn modelId="{77A5F218-3D5A-4B1B-B6BC-9CFA40748593}" type="presParOf" srcId="{F7C316F2-9C26-4DBD-8735-C67391F271FE}" destId="{905DB3B0-FFFE-46E9-B52D-72F3A9B949A1}" srcOrd="0" destOrd="0" presId="urn:microsoft.com/office/officeart/2005/8/layout/orgChart1"/>
    <dgm:cxn modelId="{0C2EDE9E-B023-4B9C-91D8-7A9624C92695}" type="presParOf" srcId="{F7C316F2-9C26-4DBD-8735-C67391F271FE}" destId="{3D25CEF5-45CA-44B8-A454-20B89AED653F}" srcOrd="1" destOrd="0" presId="urn:microsoft.com/office/officeart/2005/8/layout/orgChart1"/>
    <dgm:cxn modelId="{FB231901-080F-4D8B-96AD-2C97559EE732}" type="presParOf" srcId="{3D25CEF5-45CA-44B8-A454-20B89AED653F}" destId="{1D401CCA-A889-4319-BA1D-2E5B2DE5D1CF}" srcOrd="0" destOrd="0" presId="urn:microsoft.com/office/officeart/2005/8/layout/orgChart1"/>
    <dgm:cxn modelId="{C0924F11-911E-4D3C-9469-BDA46A585E3B}" type="presParOf" srcId="{1D401CCA-A889-4319-BA1D-2E5B2DE5D1CF}" destId="{21E824C6-B84E-42BB-BED8-FD584E092B01}" srcOrd="0" destOrd="0" presId="urn:microsoft.com/office/officeart/2005/8/layout/orgChart1"/>
    <dgm:cxn modelId="{0A113D7D-099B-4AFE-B24A-5DB4F924F487}" type="presParOf" srcId="{1D401CCA-A889-4319-BA1D-2E5B2DE5D1CF}" destId="{7128B6F3-DD7B-43E6-B7FA-E545A4DD64C3}" srcOrd="1" destOrd="0" presId="urn:microsoft.com/office/officeart/2005/8/layout/orgChart1"/>
    <dgm:cxn modelId="{04C5897B-D2FE-49B3-99D7-70DF0E0BE81B}" type="presParOf" srcId="{3D25CEF5-45CA-44B8-A454-20B89AED653F}" destId="{6789C211-FCC3-4BBF-A51F-BA7D2F15B761}" srcOrd="1" destOrd="0" presId="urn:microsoft.com/office/officeart/2005/8/layout/orgChart1"/>
    <dgm:cxn modelId="{CFE566E0-AA2F-4CCB-BF18-3D534973F2BA}" type="presParOf" srcId="{3D25CEF5-45CA-44B8-A454-20B89AED653F}" destId="{538971C5-3CEB-4025-AA88-477D72FD188F}" srcOrd="2" destOrd="0" presId="urn:microsoft.com/office/officeart/2005/8/layout/orgChart1"/>
    <dgm:cxn modelId="{82A2EB85-4632-4716-B59E-4F7BDE51B30B}" type="presParOf" srcId="{7A35D354-B1E6-4B54-AA82-BDBF2CE2C4CA}" destId="{12FD13F6-F3B6-4635-B47A-C224FF38718F}" srcOrd="2" destOrd="0" presId="urn:microsoft.com/office/officeart/2005/8/layout/orgChart1"/>
    <dgm:cxn modelId="{BF8568D9-65E6-42A8-A8AA-796D0517E391}" type="presParOf" srcId="{3838D1E0-A86A-42C9-99C0-C809696960E1}" destId="{3B8EE850-D271-497A-BD5D-1FFA5A39AC2B}" srcOrd="2" destOrd="0" presId="urn:microsoft.com/office/officeart/2005/8/layout/orgChart1"/>
    <dgm:cxn modelId="{F2C89A88-3482-4018-92CB-F1CF7470CD1B}" type="presParOf" srcId="{3838D1E0-A86A-42C9-99C0-C809696960E1}" destId="{38AB92C8-A714-4D36-96FA-381CD5962C56}" srcOrd="3" destOrd="0" presId="urn:microsoft.com/office/officeart/2005/8/layout/orgChart1"/>
    <dgm:cxn modelId="{0D52ADE5-5CA4-4FF9-BA91-A6A7B292F10E}" type="presParOf" srcId="{38AB92C8-A714-4D36-96FA-381CD5962C56}" destId="{B72BFB2E-4DB9-485F-A84A-99FAD794CAFF}" srcOrd="0" destOrd="0" presId="urn:microsoft.com/office/officeart/2005/8/layout/orgChart1"/>
    <dgm:cxn modelId="{C2652F64-680C-4903-87EA-51BDE36EEF80}" type="presParOf" srcId="{B72BFB2E-4DB9-485F-A84A-99FAD794CAFF}" destId="{B5E30A2C-FFA0-41FE-BC94-9BAEB361B68B}" srcOrd="0" destOrd="0" presId="urn:microsoft.com/office/officeart/2005/8/layout/orgChart1"/>
    <dgm:cxn modelId="{88BF5479-AE21-4214-A823-9F1A5CBBA07D}" type="presParOf" srcId="{B72BFB2E-4DB9-485F-A84A-99FAD794CAFF}" destId="{2F66DA4E-82A2-4A59-97C7-DBF574923063}" srcOrd="1" destOrd="0" presId="urn:microsoft.com/office/officeart/2005/8/layout/orgChart1"/>
    <dgm:cxn modelId="{A7E9870E-DA02-468F-9DDD-2CF4E8A382F4}" type="presParOf" srcId="{38AB92C8-A714-4D36-96FA-381CD5962C56}" destId="{F0386647-A435-4209-90A0-5F587E362F3C}" srcOrd="1" destOrd="0" presId="urn:microsoft.com/office/officeart/2005/8/layout/orgChart1"/>
    <dgm:cxn modelId="{B21F17B5-1F5C-49C4-8A0F-A5A1AEB50FE0}" type="presParOf" srcId="{F0386647-A435-4209-90A0-5F587E362F3C}" destId="{C0825044-CEC4-445B-BA00-4801FFEB7589}" srcOrd="0" destOrd="0" presId="urn:microsoft.com/office/officeart/2005/8/layout/orgChart1"/>
    <dgm:cxn modelId="{6F07B037-66B0-49BB-9DE7-18B7A7E7EAA0}" type="presParOf" srcId="{F0386647-A435-4209-90A0-5F587E362F3C}" destId="{526ADAA4-E2FD-4FA9-9F98-F48F7A5F5F4C}" srcOrd="1" destOrd="0" presId="urn:microsoft.com/office/officeart/2005/8/layout/orgChart1"/>
    <dgm:cxn modelId="{AAB8642D-0C3A-40FA-863D-D636BB140850}" type="presParOf" srcId="{526ADAA4-E2FD-4FA9-9F98-F48F7A5F5F4C}" destId="{F40ADA22-8790-4431-B148-92FCBDA1D92D}" srcOrd="0" destOrd="0" presId="urn:microsoft.com/office/officeart/2005/8/layout/orgChart1"/>
    <dgm:cxn modelId="{61081D06-C4A9-4133-AFEF-AD0A97D650F5}" type="presParOf" srcId="{F40ADA22-8790-4431-B148-92FCBDA1D92D}" destId="{00F793EA-6393-4D3C-8BFB-A8A74577640B}" srcOrd="0" destOrd="0" presId="urn:microsoft.com/office/officeart/2005/8/layout/orgChart1"/>
    <dgm:cxn modelId="{08E007E4-E8B5-4CC2-9EE8-C3E38FC24E1F}" type="presParOf" srcId="{F40ADA22-8790-4431-B148-92FCBDA1D92D}" destId="{FDEE374F-BF06-4A4E-8D31-3DC8C0EB0424}" srcOrd="1" destOrd="0" presId="urn:microsoft.com/office/officeart/2005/8/layout/orgChart1"/>
    <dgm:cxn modelId="{B1C959B0-197E-42DB-8460-DFB588BE359D}" type="presParOf" srcId="{526ADAA4-E2FD-4FA9-9F98-F48F7A5F5F4C}" destId="{BF0B936B-041D-415D-893F-4153FD57B179}" srcOrd="1" destOrd="0" presId="urn:microsoft.com/office/officeart/2005/8/layout/orgChart1"/>
    <dgm:cxn modelId="{23EC186D-B655-4C5F-8028-981BCAFC3ACA}" type="presParOf" srcId="{526ADAA4-E2FD-4FA9-9F98-F48F7A5F5F4C}" destId="{C1CBB749-A9CC-4DF1-AC88-6DBAC5117600}" srcOrd="2" destOrd="0" presId="urn:microsoft.com/office/officeart/2005/8/layout/orgChart1"/>
    <dgm:cxn modelId="{E2174520-DE98-41BE-AD86-33CF41B2FAE5}" type="presParOf" srcId="{38AB92C8-A714-4D36-96FA-381CD5962C56}" destId="{A91B0EEE-95CB-43B7-BE91-02264DED3792}" srcOrd="2" destOrd="0" presId="urn:microsoft.com/office/officeart/2005/8/layout/orgChart1"/>
    <dgm:cxn modelId="{C8B040B6-1887-40D5-935F-4E17CD3143E9}" type="presParOf" srcId="{3838D1E0-A86A-42C9-99C0-C809696960E1}" destId="{677D26DB-8757-4DA7-974F-A5F84D109EBF}" srcOrd="4" destOrd="0" presId="urn:microsoft.com/office/officeart/2005/8/layout/orgChart1"/>
    <dgm:cxn modelId="{71F94A62-175D-4B61-A053-37B2D5625B81}" type="presParOf" srcId="{3838D1E0-A86A-42C9-99C0-C809696960E1}" destId="{D72C874D-0109-4A07-A5A2-8B74ECD661EF}" srcOrd="5" destOrd="0" presId="urn:microsoft.com/office/officeart/2005/8/layout/orgChart1"/>
    <dgm:cxn modelId="{3775374F-ECF9-4E33-B787-C09BAF8549FA}" type="presParOf" srcId="{D72C874D-0109-4A07-A5A2-8B74ECD661EF}" destId="{82C5DE92-B0EE-4E95-A22C-12334A958685}" srcOrd="0" destOrd="0" presId="urn:microsoft.com/office/officeart/2005/8/layout/orgChart1"/>
    <dgm:cxn modelId="{02629085-3709-47DA-99AC-2459C846FDD8}" type="presParOf" srcId="{82C5DE92-B0EE-4E95-A22C-12334A958685}" destId="{52362CCC-42DB-4428-B6DF-7BD3A786B03E}" srcOrd="0" destOrd="0" presId="urn:microsoft.com/office/officeart/2005/8/layout/orgChart1"/>
    <dgm:cxn modelId="{78DAE7E2-58E8-436D-B3D2-4134E3B24484}" type="presParOf" srcId="{82C5DE92-B0EE-4E95-A22C-12334A958685}" destId="{AAFEC4D9-5D78-4E31-8FF1-1901FC057E39}" srcOrd="1" destOrd="0" presId="urn:microsoft.com/office/officeart/2005/8/layout/orgChart1"/>
    <dgm:cxn modelId="{401871F7-C9DB-4CA1-ADD4-52207E11A466}" type="presParOf" srcId="{D72C874D-0109-4A07-A5A2-8B74ECD661EF}" destId="{C385404D-5D32-4276-91AA-2902926B62B4}" srcOrd="1" destOrd="0" presId="urn:microsoft.com/office/officeart/2005/8/layout/orgChart1"/>
    <dgm:cxn modelId="{6534ABB8-A06D-40CA-9C58-DAE8921A9121}" type="presParOf" srcId="{C385404D-5D32-4276-91AA-2902926B62B4}" destId="{BD1C9AF2-DF5F-43F0-89A5-F9C4FF9E9BAC}" srcOrd="0" destOrd="0" presId="urn:microsoft.com/office/officeart/2005/8/layout/orgChart1"/>
    <dgm:cxn modelId="{7EB61A96-6CD1-4CC8-AD0C-E2A5DC35666D}" type="presParOf" srcId="{C385404D-5D32-4276-91AA-2902926B62B4}" destId="{5FEBE818-2FEF-4E7B-B301-0C689118C819}" srcOrd="1" destOrd="0" presId="urn:microsoft.com/office/officeart/2005/8/layout/orgChart1"/>
    <dgm:cxn modelId="{9FDB2DE8-970A-487B-9C16-C6F2447BE1EC}" type="presParOf" srcId="{5FEBE818-2FEF-4E7B-B301-0C689118C819}" destId="{29DA3EA2-6CCB-4893-BC72-E7658B22F2F6}" srcOrd="0" destOrd="0" presId="urn:microsoft.com/office/officeart/2005/8/layout/orgChart1"/>
    <dgm:cxn modelId="{C12FCA4A-20DD-4257-9809-852B8F404CF5}" type="presParOf" srcId="{29DA3EA2-6CCB-4893-BC72-E7658B22F2F6}" destId="{9831634A-D8D0-4BA0-A7C0-3715403C230A}" srcOrd="0" destOrd="0" presId="urn:microsoft.com/office/officeart/2005/8/layout/orgChart1"/>
    <dgm:cxn modelId="{00E6AAEB-0A16-4E87-B005-5293329254AF}" type="presParOf" srcId="{29DA3EA2-6CCB-4893-BC72-E7658B22F2F6}" destId="{9BA27DE2-CB98-48E4-ADC5-6A12784B8CED}" srcOrd="1" destOrd="0" presId="urn:microsoft.com/office/officeart/2005/8/layout/orgChart1"/>
    <dgm:cxn modelId="{22E79CF8-D71E-4EDA-80FD-C67431846A49}" type="presParOf" srcId="{5FEBE818-2FEF-4E7B-B301-0C689118C819}" destId="{ADE68EB7-53F5-43C4-B25C-0ABF3F337F79}" srcOrd="1" destOrd="0" presId="urn:microsoft.com/office/officeart/2005/8/layout/orgChart1"/>
    <dgm:cxn modelId="{D19D95A9-85DF-48C2-B9A9-7061C0B8FE6E}" type="presParOf" srcId="{5FEBE818-2FEF-4E7B-B301-0C689118C819}" destId="{1F6AF90F-ED2D-4346-BC49-5D942FA1B760}" srcOrd="2" destOrd="0" presId="urn:microsoft.com/office/officeart/2005/8/layout/orgChart1"/>
    <dgm:cxn modelId="{C7CE5001-C51D-4CDC-91B9-CCCEC7F38887}" type="presParOf" srcId="{D72C874D-0109-4A07-A5A2-8B74ECD661EF}" destId="{096697C3-0046-44CF-BF84-7101BEC588D6}" srcOrd="2" destOrd="0" presId="urn:microsoft.com/office/officeart/2005/8/layout/orgChart1"/>
    <dgm:cxn modelId="{75B97C3F-BAFF-4BDD-B64D-B834BDD192FC}" type="presParOf" srcId="{3838D1E0-A86A-42C9-99C0-C809696960E1}" destId="{FB0E0608-5F3E-4B98-8D36-20BC85EDD3B9}" srcOrd="6" destOrd="0" presId="urn:microsoft.com/office/officeart/2005/8/layout/orgChart1"/>
    <dgm:cxn modelId="{19D7D3E6-C45B-420C-9F90-D1E843E46F7B}" type="presParOf" srcId="{3838D1E0-A86A-42C9-99C0-C809696960E1}" destId="{2528782A-7972-45F7-9C5E-DEA0AEFC031D}" srcOrd="7" destOrd="0" presId="urn:microsoft.com/office/officeart/2005/8/layout/orgChart1"/>
    <dgm:cxn modelId="{EE2FC956-485B-40F4-8891-287352DFFEAB}" type="presParOf" srcId="{2528782A-7972-45F7-9C5E-DEA0AEFC031D}" destId="{68D45080-C6F3-4ECF-88D6-847E2C674919}" srcOrd="0" destOrd="0" presId="urn:microsoft.com/office/officeart/2005/8/layout/orgChart1"/>
    <dgm:cxn modelId="{E9DABD4E-74C6-4132-9F83-E6DA5C2C419C}" type="presParOf" srcId="{68D45080-C6F3-4ECF-88D6-847E2C674919}" destId="{4F74284D-54D2-46A2-9C7E-B421AEC2B4B4}" srcOrd="0" destOrd="0" presId="urn:microsoft.com/office/officeart/2005/8/layout/orgChart1"/>
    <dgm:cxn modelId="{569E361B-5B55-4937-926B-6A2B6ACF8B8E}" type="presParOf" srcId="{68D45080-C6F3-4ECF-88D6-847E2C674919}" destId="{93F820AE-1AA4-410F-8798-372B100355AD}" srcOrd="1" destOrd="0" presId="urn:microsoft.com/office/officeart/2005/8/layout/orgChart1"/>
    <dgm:cxn modelId="{1CFE4B42-A56B-416D-9AD8-181DFF07C85E}" type="presParOf" srcId="{2528782A-7972-45F7-9C5E-DEA0AEFC031D}" destId="{784E57AD-2C23-414C-AA79-0BD98D495187}" srcOrd="1" destOrd="0" presId="urn:microsoft.com/office/officeart/2005/8/layout/orgChart1"/>
    <dgm:cxn modelId="{AD9FE8E0-EEAD-4202-AB7B-E36068F69EDD}" type="presParOf" srcId="{784E57AD-2C23-414C-AA79-0BD98D495187}" destId="{D5C455CE-1B57-4DC4-B566-3D493AD5F938}" srcOrd="0" destOrd="0" presId="urn:microsoft.com/office/officeart/2005/8/layout/orgChart1"/>
    <dgm:cxn modelId="{AADC34B5-B3C5-43CD-8621-3F0564E0C6D7}" type="presParOf" srcId="{784E57AD-2C23-414C-AA79-0BD98D495187}" destId="{8362CEA7-D02C-4B9F-B4B0-6C882E0D2EAB}" srcOrd="1" destOrd="0" presId="urn:microsoft.com/office/officeart/2005/8/layout/orgChart1"/>
    <dgm:cxn modelId="{FD92233D-09BC-44F3-9C95-A8ADD56E1360}" type="presParOf" srcId="{8362CEA7-D02C-4B9F-B4B0-6C882E0D2EAB}" destId="{C343E2FD-71D4-43EC-968C-52352C9B8E04}" srcOrd="0" destOrd="0" presId="urn:microsoft.com/office/officeart/2005/8/layout/orgChart1"/>
    <dgm:cxn modelId="{476AAAEC-D28D-46D6-9086-9BE8A355FB32}" type="presParOf" srcId="{C343E2FD-71D4-43EC-968C-52352C9B8E04}" destId="{B3EC1C29-C0B8-4065-8F27-B665BB867798}" srcOrd="0" destOrd="0" presId="urn:microsoft.com/office/officeart/2005/8/layout/orgChart1"/>
    <dgm:cxn modelId="{6E48FDAE-B8FB-458A-9A55-1C707B8AD530}" type="presParOf" srcId="{C343E2FD-71D4-43EC-968C-52352C9B8E04}" destId="{C347F8FB-9253-4BDE-B125-D3F34E600ED1}" srcOrd="1" destOrd="0" presId="urn:microsoft.com/office/officeart/2005/8/layout/orgChart1"/>
    <dgm:cxn modelId="{3E564B93-6690-4C83-8BBA-229F01B4B6E3}" type="presParOf" srcId="{8362CEA7-D02C-4B9F-B4B0-6C882E0D2EAB}" destId="{77C96459-32A8-4082-B947-D2560F61814D}" srcOrd="1" destOrd="0" presId="urn:microsoft.com/office/officeart/2005/8/layout/orgChart1"/>
    <dgm:cxn modelId="{A8F1A988-2453-4DC3-BDBA-D0C08E9E9346}" type="presParOf" srcId="{8362CEA7-D02C-4B9F-B4B0-6C882E0D2EAB}" destId="{0A806747-4113-4C45-9CD5-DD03E21D47B5}" srcOrd="2" destOrd="0" presId="urn:microsoft.com/office/officeart/2005/8/layout/orgChart1"/>
    <dgm:cxn modelId="{19C37B3D-F5BE-471B-A2AD-099F4459FB8C}" type="presParOf" srcId="{2528782A-7972-45F7-9C5E-DEA0AEFC031D}" destId="{5C53C72B-4B58-47F9-A9F4-ED17ECC4EB8A}" srcOrd="2" destOrd="0" presId="urn:microsoft.com/office/officeart/2005/8/layout/orgChart1"/>
    <dgm:cxn modelId="{769CE064-420E-4553-ACEE-2B8B831DCE5E}" type="presParOf" srcId="{D3764D50-A8DD-4ADD-B686-3729497F2C53}" destId="{5329E986-BC04-485D-91ED-B49619581407}" srcOrd="2" destOrd="0" presId="urn:microsoft.com/office/officeart/2005/8/layout/orgChart1"/>
    <dgm:cxn modelId="{DF604DFC-1378-44E7-BC44-8D3D06F06A50}" type="presParOf" srcId="{5329E986-BC04-485D-91ED-B49619581407}" destId="{80F723F3-AC50-4774-A4EE-3FB7C0D85421}" srcOrd="0" destOrd="0" presId="urn:microsoft.com/office/officeart/2005/8/layout/orgChart1"/>
    <dgm:cxn modelId="{F92F12CA-6968-4167-ADBC-855BDDC5563D}" type="presParOf" srcId="{5329E986-BC04-485D-91ED-B49619581407}" destId="{F6293379-20A3-4A6A-8DA1-0ACE8D92E6EF}" srcOrd="1" destOrd="0" presId="urn:microsoft.com/office/officeart/2005/8/layout/orgChart1"/>
    <dgm:cxn modelId="{89631425-A051-491F-A543-FA926B51FE3C}" type="presParOf" srcId="{F6293379-20A3-4A6A-8DA1-0ACE8D92E6EF}" destId="{0E2471CE-78FE-4E90-8EC7-8C0C203716B7}" srcOrd="0" destOrd="0" presId="urn:microsoft.com/office/officeart/2005/8/layout/orgChart1"/>
    <dgm:cxn modelId="{BBACE873-5B6B-42EF-9B16-925E857A7523}" type="presParOf" srcId="{0E2471CE-78FE-4E90-8EC7-8C0C203716B7}" destId="{942DA8CB-AEF7-4605-93E7-0049F53E82D9}" srcOrd="0" destOrd="0" presId="urn:microsoft.com/office/officeart/2005/8/layout/orgChart1"/>
    <dgm:cxn modelId="{F9FA315D-6254-4392-8607-ECDA313E6D5A}" type="presParOf" srcId="{0E2471CE-78FE-4E90-8EC7-8C0C203716B7}" destId="{FD57351D-971B-4097-A542-D18210976982}" srcOrd="1" destOrd="0" presId="urn:microsoft.com/office/officeart/2005/8/layout/orgChart1"/>
    <dgm:cxn modelId="{DFE5C3BC-AC10-422A-ACF3-3115CEB772F0}" type="presParOf" srcId="{F6293379-20A3-4A6A-8DA1-0ACE8D92E6EF}" destId="{800FC9B0-CF3A-4423-93BA-7DCA7FBFD948}" srcOrd="1" destOrd="0" presId="urn:microsoft.com/office/officeart/2005/8/layout/orgChart1"/>
    <dgm:cxn modelId="{A25D057E-AD71-4AFE-93FE-6064ADA87266}" type="presParOf" srcId="{F6293379-20A3-4A6A-8DA1-0ACE8D92E6EF}" destId="{2746CF04-590B-4115-AD12-DDC12788552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723F3-AC50-4774-A4EE-3FB7C0D85421}">
      <dsp:nvSpPr>
        <dsp:cNvPr id="0" name=""/>
        <dsp:cNvSpPr/>
      </dsp:nvSpPr>
      <dsp:spPr>
        <a:xfrm>
          <a:off x="2132338" y="314217"/>
          <a:ext cx="771716" cy="264553"/>
        </a:xfrm>
        <a:custGeom>
          <a:avLst/>
          <a:gdLst/>
          <a:ahLst/>
          <a:cxnLst/>
          <a:rect l="0" t="0" r="0" b="0"/>
          <a:pathLst>
            <a:path>
              <a:moveTo>
                <a:pt x="771716" y="264553"/>
              </a:move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C455CE-1B57-4DC4-B566-3D493AD5F938}">
      <dsp:nvSpPr>
        <dsp:cNvPr id="0" name=""/>
        <dsp:cNvSpPr/>
      </dsp:nvSpPr>
      <dsp:spPr>
        <a:xfrm>
          <a:off x="4533509" y="2213981"/>
          <a:ext cx="172733" cy="842801"/>
        </a:xfrm>
        <a:custGeom>
          <a:avLst/>
          <a:gdLst/>
          <a:ahLst/>
          <a:cxnLst/>
          <a:rect l="0" t="0" r="0" b="0"/>
          <a:pathLst>
            <a:path>
              <a:moveTo>
                <a:pt x="0" y="0"/>
              </a:moveTo>
              <a:lnTo>
                <a:pt x="0" y="842801"/>
              </a:lnTo>
              <a:lnTo>
                <a:pt x="172733" y="8428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0E0608-5F3E-4B98-8D36-20BC85EDD3B9}">
      <dsp:nvSpPr>
        <dsp:cNvPr id="0" name=""/>
        <dsp:cNvSpPr/>
      </dsp:nvSpPr>
      <dsp:spPr>
        <a:xfrm>
          <a:off x="2904055" y="578770"/>
          <a:ext cx="2090077" cy="1059433"/>
        </a:xfrm>
        <a:custGeom>
          <a:avLst/>
          <a:gdLst/>
          <a:ahLst/>
          <a:cxnLst/>
          <a:rect l="0" t="0" r="0" b="0"/>
          <a:pathLst>
            <a:path>
              <a:moveTo>
                <a:pt x="0" y="0"/>
              </a:moveTo>
              <a:lnTo>
                <a:pt x="0" y="938519"/>
              </a:lnTo>
              <a:lnTo>
                <a:pt x="2090077" y="938519"/>
              </a:lnTo>
              <a:lnTo>
                <a:pt x="2090077" y="1059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1C9AF2-DF5F-43F0-89A5-F9C4FF9E9BAC}">
      <dsp:nvSpPr>
        <dsp:cNvPr id="0" name=""/>
        <dsp:cNvSpPr/>
      </dsp:nvSpPr>
      <dsp:spPr>
        <a:xfrm>
          <a:off x="3140124" y="2213981"/>
          <a:ext cx="172733" cy="662128"/>
        </a:xfrm>
        <a:custGeom>
          <a:avLst/>
          <a:gdLst/>
          <a:ahLst/>
          <a:cxnLst/>
          <a:rect l="0" t="0" r="0" b="0"/>
          <a:pathLst>
            <a:path>
              <a:moveTo>
                <a:pt x="0" y="0"/>
              </a:moveTo>
              <a:lnTo>
                <a:pt x="0" y="662128"/>
              </a:lnTo>
              <a:lnTo>
                <a:pt x="172733" y="6621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7D26DB-8757-4DA7-974F-A5F84D109EBF}">
      <dsp:nvSpPr>
        <dsp:cNvPr id="0" name=""/>
        <dsp:cNvSpPr/>
      </dsp:nvSpPr>
      <dsp:spPr>
        <a:xfrm>
          <a:off x="2904055" y="578770"/>
          <a:ext cx="696692" cy="1059433"/>
        </a:xfrm>
        <a:custGeom>
          <a:avLst/>
          <a:gdLst/>
          <a:ahLst/>
          <a:cxnLst/>
          <a:rect l="0" t="0" r="0" b="0"/>
          <a:pathLst>
            <a:path>
              <a:moveTo>
                <a:pt x="0" y="0"/>
              </a:moveTo>
              <a:lnTo>
                <a:pt x="0" y="938519"/>
              </a:lnTo>
              <a:lnTo>
                <a:pt x="696692" y="938519"/>
              </a:lnTo>
              <a:lnTo>
                <a:pt x="696692" y="1059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825044-CEC4-445B-BA00-4801FFEB7589}">
      <dsp:nvSpPr>
        <dsp:cNvPr id="0" name=""/>
        <dsp:cNvSpPr/>
      </dsp:nvSpPr>
      <dsp:spPr>
        <a:xfrm>
          <a:off x="1746739" y="2213981"/>
          <a:ext cx="172733" cy="1584194"/>
        </a:xfrm>
        <a:custGeom>
          <a:avLst/>
          <a:gdLst/>
          <a:ahLst/>
          <a:cxnLst/>
          <a:rect l="0" t="0" r="0" b="0"/>
          <a:pathLst>
            <a:path>
              <a:moveTo>
                <a:pt x="0" y="0"/>
              </a:moveTo>
              <a:lnTo>
                <a:pt x="0" y="1584194"/>
              </a:lnTo>
              <a:lnTo>
                <a:pt x="172733" y="158419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8EE850-D271-497A-BD5D-1FFA5A39AC2B}">
      <dsp:nvSpPr>
        <dsp:cNvPr id="0" name=""/>
        <dsp:cNvSpPr/>
      </dsp:nvSpPr>
      <dsp:spPr>
        <a:xfrm>
          <a:off x="2207362" y="578770"/>
          <a:ext cx="696692" cy="1059433"/>
        </a:xfrm>
        <a:custGeom>
          <a:avLst/>
          <a:gdLst/>
          <a:ahLst/>
          <a:cxnLst/>
          <a:rect l="0" t="0" r="0" b="0"/>
          <a:pathLst>
            <a:path>
              <a:moveTo>
                <a:pt x="696692" y="0"/>
              </a:moveTo>
              <a:lnTo>
                <a:pt x="696692" y="938519"/>
              </a:lnTo>
              <a:lnTo>
                <a:pt x="0" y="938519"/>
              </a:lnTo>
              <a:lnTo>
                <a:pt x="0" y="1059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5DB3B0-FFFE-46E9-B52D-72F3A9B949A1}">
      <dsp:nvSpPr>
        <dsp:cNvPr id="0" name=""/>
        <dsp:cNvSpPr/>
      </dsp:nvSpPr>
      <dsp:spPr>
        <a:xfrm>
          <a:off x="353355" y="2213981"/>
          <a:ext cx="172733" cy="1490414"/>
        </a:xfrm>
        <a:custGeom>
          <a:avLst/>
          <a:gdLst/>
          <a:ahLst/>
          <a:cxnLst/>
          <a:rect l="0" t="0" r="0" b="0"/>
          <a:pathLst>
            <a:path>
              <a:moveTo>
                <a:pt x="0" y="0"/>
              </a:moveTo>
              <a:lnTo>
                <a:pt x="0" y="1490414"/>
              </a:lnTo>
              <a:lnTo>
                <a:pt x="172733" y="149041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4B14C0-3C1E-4336-96D6-6007AF056062}">
      <dsp:nvSpPr>
        <dsp:cNvPr id="0" name=""/>
        <dsp:cNvSpPr/>
      </dsp:nvSpPr>
      <dsp:spPr>
        <a:xfrm>
          <a:off x="813978" y="578770"/>
          <a:ext cx="2090077" cy="1059433"/>
        </a:xfrm>
        <a:custGeom>
          <a:avLst/>
          <a:gdLst/>
          <a:ahLst/>
          <a:cxnLst/>
          <a:rect l="0" t="0" r="0" b="0"/>
          <a:pathLst>
            <a:path>
              <a:moveTo>
                <a:pt x="2090077" y="0"/>
              </a:moveTo>
              <a:lnTo>
                <a:pt x="2090077" y="938519"/>
              </a:lnTo>
              <a:lnTo>
                <a:pt x="0" y="938519"/>
              </a:lnTo>
              <a:lnTo>
                <a:pt x="0" y="10594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6A7B52-5108-4377-94AA-BBFB4539E320}">
      <dsp:nvSpPr>
        <dsp:cNvPr id="0" name=""/>
        <dsp:cNvSpPr/>
      </dsp:nvSpPr>
      <dsp:spPr>
        <a:xfrm>
          <a:off x="2328276" y="2991"/>
          <a:ext cx="1151557" cy="5757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s-ES" sz="1100" kern="1200" dirty="0" smtClean="0"/>
            <a:t>CEO</a:t>
          </a:r>
        </a:p>
        <a:p>
          <a:pPr lvl="0" algn="ctr" defTabSz="488950">
            <a:lnSpc>
              <a:spcPct val="90000"/>
            </a:lnSpc>
            <a:spcBef>
              <a:spcPct val="0"/>
            </a:spcBef>
            <a:spcAft>
              <a:spcPct val="35000"/>
            </a:spcAft>
          </a:pPr>
          <a:r>
            <a:rPr lang="es-ES" sz="1100" kern="1200" dirty="0" smtClean="0"/>
            <a:t>CHIEF </a:t>
          </a:r>
          <a:r>
            <a:rPr lang="es-ES" sz="1200" kern="1200" dirty="0" smtClean="0"/>
            <a:t>EXECTUTIVE</a:t>
          </a:r>
          <a:r>
            <a:rPr lang="es-ES" sz="1100" kern="1200" dirty="0" smtClean="0"/>
            <a:t> OFFICER</a:t>
          </a:r>
          <a:endParaRPr lang="es-ES" sz="1100" kern="1200" dirty="0"/>
        </a:p>
      </dsp:txBody>
      <dsp:txXfrm>
        <a:off x="2328276" y="2991"/>
        <a:ext cx="1151557" cy="575778"/>
      </dsp:txXfrm>
    </dsp:sp>
    <dsp:sp modelId="{60F162E0-C2C7-41B6-80C9-B2063F3FCE8C}">
      <dsp:nvSpPr>
        <dsp:cNvPr id="0" name=""/>
        <dsp:cNvSpPr/>
      </dsp:nvSpPr>
      <dsp:spPr>
        <a:xfrm>
          <a:off x="238199" y="1638203"/>
          <a:ext cx="1151557" cy="5757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PRODUCTION DIRECTOR</a:t>
          </a:r>
          <a:endParaRPr lang="es-ES" sz="1200" kern="1200" dirty="0"/>
        </a:p>
      </dsp:txBody>
      <dsp:txXfrm>
        <a:off x="238199" y="1638203"/>
        <a:ext cx="1151557" cy="575778"/>
      </dsp:txXfrm>
    </dsp:sp>
    <dsp:sp modelId="{21E824C6-B84E-42BB-BED8-FD584E092B01}">
      <dsp:nvSpPr>
        <dsp:cNvPr id="0" name=""/>
        <dsp:cNvSpPr/>
      </dsp:nvSpPr>
      <dsp:spPr>
        <a:xfrm>
          <a:off x="526088" y="2455809"/>
          <a:ext cx="1151557" cy="2497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1)PRODUCTION MANAGER</a:t>
          </a:r>
          <a:endParaRPr lang="es-ES" sz="1200" kern="1200" dirty="0" smtClean="0"/>
        </a:p>
        <a:p>
          <a:pPr lvl="0" algn="ctr" defTabSz="533400">
            <a:lnSpc>
              <a:spcPct val="90000"/>
            </a:lnSpc>
            <a:spcBef>
              <a:spcPct val="0"/>
            </a:spcBef>
            <a:spcAft>
              <a:spcPct val="35000"/>
            </a:spcAft>
          </a:pPr>
          <a:r>
            <a:rPr lang="en-US" sz="1200" kern="1200" dirty="0" smtClean="0"/>
            <a:t>2)PURCHASING MANAGER</a:t>
          </a:r>
          <a:endParaRPr lang="es-ES" sz="1200" kern="1200" dirty="0" smtClean="0"/>
        </a:p>
        <a:p>
          <a:pPr lvl="0" algn="ctr" defTabSz="533400">
            <a:lnSpc>
              <a:spcPct val="90000"/>
            </a:lnSpc>
            <a:spcBef>
              <a:spcPct val="0"/>
            </a:spcBef>
            <a:spcAft>
              <a:spcPct val="35000"/>
            </a:spcAft>
          </a:pPr>
          <a:r>
            <a:rPr lang="en-US" sz="1200" kern="1200" dirty="0" smtClean="0"/>
            <a:t>3)QUALITY CONTROL MANAGER</a:t>
          </a:r>
          <a:endParaRPr lang="es-ES" sz="1200" kern="1200" dirty="0" smtClean="0"/>
        </a:p>
        <a:p>
          <a:pPr lvl="0" algn="ctr" defTabSz="533400">
            <a:lnSpc>
              <a:spcPct val="90000"/>
            </a:lnSpc>
            <a:spcBef>
              <a:spcPct val="0"/>
            </a:spcBef>
            <a:spcAft>
              <a:spcPct val="35000"/>
            </a:spcAft>
          </a:pPr>
          <a:r>
            <a:rPr lang="en-US" sz="1200" kern="1200" dirty="0" smtClean="0"/>
            <a:t>4)INVENTORY CONTROL MANAGER</a:t>
          </a:r>
          <a:endParaRPr lang="es-ES" sz="1200" kern="1200" dirty="0"/>
        </a:p>
      </dsp:txBody>
      <dsp:txXfrm>
        <a:off x="526088" y="2455809"/>
        <a:ext cx="1151557" cy="2497175"/>
      </dsp:txXfrm>
    </dsp:sp>
    <dsp:sp modelId="{B5E30A2C-FFA0-41FE-BC94-9BAEB361B68B}">
      <dsp:nvSpPr>
        <dsp:cNvPr id="0" name=""/>
        <dsp:cNvSpPr/>
      </dsp:nvSpPr>
      <dsp:spPr>
        <a:xfrm>
          <a:off x="1631584" y="1638203"/>
          <a:ext cx="1151557" cy="5757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MARKETING DIRECTOR</a:t>
          </a:r>
          <a:endParaRPr lang="es-ES" sz="1200" kern="1200" dirty="0"/>
        </a:p>
      </dsp:txBody>
      <dsp:txXfrm>
        <a:off x="1631584" y="1638203"/>
        <a:ext cx="1151557" cy="575778"/>
      </dsp:txXfrm>
    </dsp:sp>
    <dsp:sp modelId="{00F793EA-6393-4D3C-8BFB-A8A74577640B}">
      <dsp:nvSpPr>
        <dsp:cNvPr id="0" name=""/>
        <dsp:cNvSpPr/>
      </dsp:nvSpPr>
      <dsp:spPr>
        <a:xfrm>
          <a:off x="1919473" y="2455809"/>
          <a:ext cx="1151557" cy="268473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 ADVERTISING MANAGER </a:t>
          </a:r>
          <a:endParaRPr lang="es-ES" sz="1200" kern="1200" dirty="0" smtClean="0"/>
        </a:p>
        <a:p>
          <a:pPr lvl="0" algn="ctr" defTabSz="533400">
            <a:lnSpc>
              <a:spcPct val="90000"/>
            </a:lnSpc>
            <a:spcBef>
              <a:spcPct val="0"/>
            </a:spcBef>
            <a:spcAft>
              <a:spcPct val="35000"/>
            </a:spcAft>
          </a:pPr>
          <a:r>
            <a:rPr lang="en-US" sz="1200" kern="1200" dirty="0" smtClean="0"/>
            <a:t>2) SALES MANAGER</a:t>
          </a:r>
          <a:endParaRPr lang="es-ES" sz="1200" kern="1200" dirty="0" smtClean="0"/>
        </a:p>
        <a:p>
          <a:pPr lvl="0" algn="ctr" defTabSz="533400">
            <a:lnSpc>
              <a:spcPct val="90000"/>
            </a:lnSpc>
            <a:spcBef>
              <a:spcPct val="0"/>
            </a:spcBef>
            <a:spcAft>
              <a:spcPct val="35000"/>
            </a:spcAft>
          </a:pPr>
          <a:r>
            <a:rPr lang="en-US" sz="1200" kern="1200" dirty="0" smtClean="0"/>
            <a:t>3) STAND AND ESPECIAL EVENTS MANAGER</a:t>
          </a:r>
          <a:endParaRPr lang="es-ES" sz="1200" kern="1200" dirty="0" smtClean="0"/>
        </a:p>
        <a:p>
          <a:pPr lvl="0" algn="ctr" defTabSz="533400">
            <a:lnSpc>
              <a:spcPct val="90000"/>
            </a:lnSpc>
            <a:spcBef>
              <a:spcPct val="0"/>
            </a:spcBef>
            <a:spcAft>
              <a:spcPct val="35000"/>
            </a:spcAft>
          </a:pPr>
          <a:r>
            <a:rPr lang="en-US" sz="1200" kern="1200" dirty="0" smtClean="0"/>
            <a:t>4) MARKET RESEARCH MANAGER</a:t>
          </a:r>
          <a:endParaRPr lang="es-ES" sz="1200" kern="1200" dirty="0" smtClean="0"/>
        </a:p>
        <a:p>
          <a:pPr lvl="0" algn="ctr" defTabSz="533400">
            <a:lnSpc>
              <a:spcPct val="90000"/>
            </a:lnSpc>
            <a:spcBef>
              <a:spcPct val="0"/>
            </a:spcBef>
            <a:spcAft>
              <a:spcPct val="35000"/>
            </a:spcAft>
          </a:pPr>
          <a:r>
            <a:rPr lang="en-US" sz="1200" kern="1200" dirty="0" smtClean="0"/>
            <a:t>5) WEB AND GRAPHIC DESIGNER</a:t>
          </a:r>
          <a:endParaRPr lang="es-ES" sz="1200" kern="1200" dirty="0"/>
        </a:p>
      </dsp:txBody>
      <dsp:txXfrm>
        <a:off x="1919473" y="2455809"/>
        <a:ext cx="1151557" cy="2684735"/>
      </dsp:txXfrm>
    </dsp:sp>
    <dsp:sp modelId="{52362CCC-42DB-4428-B6DF-7BD3A786B03E}">
      <dsp:nvSpPr>
        <dsp:cNvPr id="0" name=""/>
        <dsp:cNvSpPr/>
      </dsp:nvSpPr>
      <dsp:spPr>
        <a:xfrm>
          <a:off x="3024968" y="1638203"/>
          <a:ext cx="1151557" cy="5757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HUMAN RESOURCES DIRECTOR</a:t>
          </a:r>
          <a:endParaRPr lang="es-ES" sz="1200" kern="1200" dirty="0"/>
        </a:p>
      </dsp:txBody>
      <dsp:txXfrm>
        <a:off x="3024968" y="1638203"/>
        <a:ext cx="1151557" cy="575778"/>
      </dsp:txXfrm>
    </dsp:sp>
    <dsp:sp modelId="{9831634A-D8D0-4BA0-A7C0-3715403C230A}">
      <dsp:nvSpPr>
        <dsp:cNvPr id="0" name=""/>
        <dsp:cNvSpPr/>
      </dsp:nvSpPr>
      <dsp:spPr>
        <a:xfrm>
          <a:off x="3312858" y="2455809"/>
          <a:ext cx="1151557" cy="84060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 SECRETARY</a:t>
          </a:r>
          <a:endParaRPr lang="es-ES" sz="1200" kern="1200" dirty="0" smtClean="0"/>
        </a:p>
        <a:p>
          <a:pPr lvl="0" algn="ctr" defTabSz="533400">
            <a:lnSpc>
              <a:spcPct val="90000"/>
            </a:lnSpc>
            <a:spcBef>
              <a:spcPct val="0"/>
            </a:spcBef>
            <a:spcAft>
              <a:spcPct val="35000"/>
            </a:spcAft>
          </a:pPr>
          <a:r>
            <a:rPr lang="en-US" sz="1200" kern="1200" dirty="0" smtClean="0"/>
            <a:t>2)ACCOUNT ASSISTANT</a:t>
          </a:r>
          <a:endParaRPr lang="es-ES" sz="1200" kern="1200" dirty="0"/>
        </a:p>
      </dsp:txBody>
      <dsp:txXfrm>
        <a:off x="3312858" y="2455809"/>
        <a:ext cx="1151557" cy="840602"/>
      </dsp:txXfrm>
    </dsp:sp>
    <dsp:sp modelId="{4F74284D-54D2-46A2-9C7E-B421AEC2B4B4}">
      <dsp:nvSpPr>
        <dsp:cNvPr id="0" name=""/>
        <dsp:cNvSpPr/>
      </dsp:nvSpPr>
      <dsp:spPr>
        <a:xfrm>
          <a:off x="4418353" y="1638203"/>
          <a:ext cx="1151557" cy="57577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FINANCE </a:t>
          </a:r>
        </a:p>
        <a:p>
          <a:pPr lvl="0" algn="ctr" defTabSz="533400">
            <a:lnSpc>
              <a:spcPct val="90000"/>
            </a:lnSpc>
            <a:spcBef>
              <a:spcPct val="0"/>
            </a:spcBef>
            <a:spcAft>
              <a:spcPct val="35000"/>
            </a:spcAft>
          </a:pPr>
          <a:r>
            <a:rPr lang="es-ES" sz="1200" kern="1200" dirty="0" smtClean="0"/>
            <a:t>DIRECTOR</a:t>
          </a:r>
          <a:endParaRPr lang="es-ES" sz="1200" kern="1200" dirty="0"/>
        </a:p>
      </dsp:txBody>
      <dsp:txXfrm>
        <a:off x="4418353" y="1638203"/>
        <a:ext cx="1151557" cy="575778"/>
      </dsp:txXfrm>
    </dsp:sp>
    <dsp:sp modelId="{B3EC1C29-C0B8-4065-8F27-B665BB867798}">
      <dsp:nvSpPr>
        <dsp:cNvPr id="0" name=""/>
        <dsp:cNvSpPr/>
      </dsp:nvSpPr>
      <dsp:spPr>
        <a:xfrm>
          <a:off x="4706242" y="2455809"/>
          <a:ext cx="1151557" cy="12019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1) ACCOUNTING OFFICER</a:t>
          </a:r>
          <a:endParaRPr lang="es-ES" sz="1200" kern="1200" dirty="0" smtClean="0"/>
        </a:p>
        <a:p>
          <a:pPr lvl="0" algn="ctr" defTabSz="533400">
            <a:lnSpc>
              <a:spcPct val="90000"/>
            </a:lnSpc>
            <a:spcBef>
              <a:spcPct val="0"/>
            </a:spcBef>
            <a:spcAft>
              <a:spcPct val="35000"/>
            </a:spcAft>
          </a:pPr>
          <a:r>
            <a:rPr lang="en-US" sz="1200" kern="1200" dirty="0" smtClean="0"/>
            <a:t>2) ACCOUNTANT</a:t>
          </a:r>
          <a:endParaRPr lang="es-ES" sz="1200" kern="1200" dirty="0" smtClean="0"/>
        </a:p>
        <a:p>
          <a:pPr lvl="0" algn="ctr" defTabSz="533400">
            <a:lnSpc>
              <a:spcPct val="90000"/>
            </a:lnSpc>
            <a:spcBef>
              <a:spcPct val="0"/>
            </a:spcBef>
            <a:spcAft>
              <a:spcPct val="35000"/>
            </a:spcAft>
          </a:pPr>
          <a:r>
            <a:rPr lang="en-US" sz="1200" kern="1200" dirty="0" smtClean="0"/>
            <a:t>3)INVESTMENT COMMITTEE</a:t>
          </a:r>
          <a:endParaRPr lang="es-ES" sz="1200" kern="1200" dirty="0"/>
        </a:p>
      </dsp:txBody>
      <dsp:txXfrm>
        <a:off x="4706242" y="2455809"/>
        <a:ext cx="1151557" cy="1201949"/>
      </dsp:txXfrm>
    </dsp:sp>
    <dsp:sp modelId="{942DA8CB-AEF7-4605-93E7-0049F53E82D9}">
      <dsp:nvSpPr>
        <dsp:cNvPr id="0" name=""/>
        <dsp:cNvSpPr/>
      </dsp:nvSpPr>
      <dsp:spPr>
        <a:xfrm>
          <a:off x="1160585" y="164805"/>
          <a:ext cx="971753" cy="29882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s-ES" sz="1200" kern="1200" dirty="0" smtClean="0"/>
            <a:t>SECRETARY</a:t>
          </a:r>
          <a:endParaRPr lang="es-ES" sz="1200" kern="1200" dirty="0"/>
        </a:p>
      </dsp:txBody>
      <dsp:txXfrm>
        <a:off x="1160585" y="164805"/>
        <a:ext cx="971753" cy="2988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E28F2638-9F49-46B1-BE1B-CDE4457E1FE2}" type="datetimeFigureOut">
              <a:rPr lang="es-ES"/>
              <a:pPr>
                <a:defRPr/>
              </a:pPr>
              <a:t>19/11/2015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8420098-8984-40D2-9E47-ED2F0184A209}"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EB02D5D1-3EB6-4CE2-8AF8-C721D8E30D9F}" type="datetimeFigureOut">
              <a:rPr lang="es-ES"/>
              <a:pPr>
                <a:defRPr/>
              </a:pPr>
              <a:t>19/11/2015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1362B21-FD3D-4B13-B6E8-B71189ACF78A}"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81CDD481-BADB-4BED-8F72-D3471606F502}" type="datetimeFigureOut">
              <a:rPr lang="es-ES"/>
              <a:pPr>
                <a:defRPr/>
              </a:pPr>
              <a:t>19/11/2015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5228086-3E72-48A7-BF42-EC64AEDFCF39}"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1D6D256F-902F-4819-81B2-D555E600CFF6}" type="datetimeFigureOut">
              <a:rPr lang="es-ES"/>
              <a:pPr>
                <a:defRPr/>
              </a:pPr>
              <a:t>19/11/2015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07A04F8-62DC-4AE5-8743-F4499B37178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A9C3FB97-75F4-4315-B557-FC4D518E9C76}" type="datetimeFigureOut">
              <a:rPr lang="es-ES"/>
              <a:pPr>
                <a:defRPr/>
              </a:pPr>
              <a:t>19/11/2015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C389758-A2B6-4ADA-996B-89DCB945A55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F61AEB73-3416-4B9C-A0CE-28C8ED0B13DC}" type="datetimeFigureOut">
              <a:rPr lang="es-ES"/>
              <a:pPr>
                <a:defRPr/>
              </a:pPr>
              <a:t>19/11/2015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1AFCD043-AF5A-4B5C-A37E-8142456868FC}"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DB9A558B-119F-458B-B8E8-D641591FA627}" type="datetimeFigureOut">
              <a:rPr lang="es-ES"/>
              <a:pPr>
                <a:defRPr/>
              </a:pPr>
              <a:t>19/11/2015</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382F2734-A5C5-4F63-A22C-A4DD1838CBDE}"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7E6532BA-39AB-49AD-AB89-82A4101229EB}" type="datetimeFigureOut">
              <a:rPr lang="es-ES"/>
              <a:pPr>
                <a:defRPr/>
              </a:pPr>
              <a:t>19/11/2015</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A0D07271-40AF-4D59-B673-8C93463E34CA}"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1CB45920-AFCC-4FED-B680-FA3452DBDC24}" type="datetimeFigureOut">
              <a:rPr lang="es-ES"/>
              <a:pPr>
                <a:defRPr/>
              </a:pPr>
              <a:t>19/11/2015</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830B4F65-A6BD-4C12-B678-A65526266DE2}"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A2405EC2-41C0-48C4-878F-CB7C35A32D2D}" type="datetimeFigureOut">
              <a:rPr lang="es-ES"/>
              <a:pPr>
                <a:defRPr/>
              </a:pPr>
              <a:t>19/11/2015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52EB8A5-F509-4681-A06A-7F299FAD717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4DB48A68-2C30-4B1D-ADF8-D47093F540CB}" type="datetimeFigureOut">
              <a:rPr lang="es-ES"/>
              <a:pPr>
                <a:defRPr/>
              </a:pPr>
              <a:t>19/11/2015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1075A7F-AC32-48D5-92FA-40FFF424ADDF}"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C58E405-16C8-45C5-B68F-FEBA5CD34A04}" type="datetimeFigureOut">
              <a:rPr lang="es-ES"/>
              <a:pPr>
                <a:defRPr/>
              </a:pPr>
              <a:t>19/11/2015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1BF425F-0526-41BA-A12C-405BE52CF77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971600" y="116632"/>
            <a:ext cx="6400800" cy="476672"/>
          </a:xfrm>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buFont typeface="Arial" pitchFamily="34" charset="0"/>
              <a:buNone/>
              <a:defRPr/>
            </a:pPr>
            <a:r>
              <a:rPr lang="es-ES" sz="1800" dirty="0" smtClean="0"/>
              <a:t>MINI COMPANY  ORGANISATION  CHART</a:t>
            </a:r>
            <a:endParaRPr lang="es-ES" sz="1800" dirty="0"/>
          </a:p>
        </p:txBody>
      </p:sp>
      <p:graphicFrame>
        <p:nvGraphicFramePr>
          <p:cNvPr id="4" name="3 Diagrama"/>
          <p:cNvGraphicFramePr/>
          <p:nvPr>
            <p:extLst>
              <p:ext uri="{D42A27DB-BD31-4B8C-83A1-F6EECF244321}">
                <p14:modId xmlns:p14="http://schemas.microsoft.com/office/powerpoint/2010/main" val="1226639258"/>
              </p:ext>
            </p:extLst>
          </p:nvPr>
        </p:nvGraphicFramePr>
        <p:xfrm>
          <a:off x="1691680" y="764704"/>
          <a:ext cx="6096000" cy="5143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71600" y="804744"/>
            <a:ext cx="7560840" cy="39703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800" b="1" u="sng" dirty="0"/>
              <a:t>First option</a:t>
            </a:r>
            <a:r>
              <a:rPr lang="en-US" sz="2800" dirty="0"/>
              <a:t>: each </a:t>
            </a:r>
            <a:r>
              <a:rPr lang="en-US" sz="2800" dirty="0" smtClean="0"/>
              <a:t>student applies </a:t>
            </a:r>
            <a:r>
              <a:rPr lang="en-US" sz="2800" dirty="0"/>
              <a:t>for a job </a:t>
            </a:r>
            <a:r>
              <a:rPr lang="en-US" sz="2800"/>
              <a:t>through </a:t>
            </a:r>
            <a:r>
              <a:rPr lang="en-US" sz="2800" smtClean="0"/>
              <a:t>the </a:t>
            </a:r>
            <a:r>
              <a:rPr lang="en-US" sz="2800" dirty="0"/>
              <a:t>job application form.</a:t>
            </a:r>
          </a:p>
          <a:p>
            <a:endParaRPr lang="en-US" sz="2800" dirty="0" smtClean="0"/>
          </a:p>
          <a:p>
            <a:r>
              <a:rPr lang="en-US" sz="2800" b="1" u="sng" dirty="0" smtClean="0"/>
              <a:t>Second </a:t>
            </a:r>
            <a:r>
              <a:rPr lang="en-US" sz="2800" b="1" u="sng" dirty="0"/>
              <a:t>option</a:t>
            </a:r>
            <a:r>
              <a:rPr lang="en-US" sz="2800" dirty="0"/>
              <a:t>: each student doesn’t have to apply for a position of the 20 shown in the chart, but only the CEO and CEO’s secretary. Groups can be set up in every department with students taking the main responsibility for each department in turn</a:t>
            </a:r>
            <a:r>
              <a:rPr lang="en-US" dirty="0"/>
              <a:t>.</a:t>
            </a:r>
          </a:p>
        </p:txBody>
      </p:sp>
    </p:spTree>
    <p:extLst>
      <p:ext uri="{BB962C8B-B14F-4D97-AF65-F5344CB8AC3E}">
        <p14:creationId xmlns:p14="http://schemas.microsoft.com/office/powerpoint/2010/main" val="233155716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131</Words>
  <Application>Microsoft Office PowerPoint</Application>
  <PresentationFormat>Presentación en pantalla (4:3)</PresentationFormat>
  <Paragraphs>26</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Andalucía Emprende, Fundación Pública Andaluza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labonachera</dc:creator>
  <cp:lastModifiedBy>JavierGuzmán</cp:lastModifiedBy>
  <cp:revision>5</cp:revision>
  <dcterms:created xsi:type="dcterms:W3CDTF">2015-11-18T07:32:27Z</dcterms:created>
  <dcterms:modified xsi:type="dcterms:W3CDTF">2015-11-19T19:07:58Z</dcterms:modified>
</cp:coreProperties>
</file>