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Patrick Hand SC" charset="0"/>
      <p:regular r:id="rId21"/>
    </p:embeddedFont>
    <p:embeddedFont>
      <p:font typeface="Sniglet"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7" d="100"/>
          <a:sy n="67" d="100"/>
        </p:scale>
        <p:origin x="-402" y="-1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8916262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1815525" y="1991825"/>
            <a:ext cx="5585400" cy="1159800"/>
          </a:xfrm>
          <a:prstGeom prst="rect">
            <a:avLst/>
          </a:prstGeom>
        </p:spPr>
        <p:txBody>
          <a:bodyPr lIns="91425" tIns="91425" rIns="91425" bIns="91425" anchor="ctr" anchorCtr="0"/>
          <a:lstStyle>
            <a:lvl1pPr lvl="0">
              <a:spcBef>
                <a:spcPts val="0"/>
              </a:spcBef>
              <a:buSzPct val="100000"/>
              <a:defRPr sz="6000" b="0"/>
            </a:lvl1pPr>
            <a:lvl2pPr lvl="1">
              <a:spcBef>
                <a:spcPts val="0"/>
              </a:spcBef>
              <a:buSzPct val="100000"/>
              <a:defRPr sz="6000" b="0"/>
            </a:lvl2pPr>
            <a:lvl3pPr lvl="2">
              <a:spcBef>
                <a:spcPts val="0"/>
              </a:spcBef>
              <a:buSzPct val="100000"/>
              <a:defRPr sz="6000" b="0"/>
            </a:lvl3pPr>
            <a:lvl4pPr lvl="3">
              <a:spcBef>
                <a:spcPts val="0"/>
              </a:spcBef>
              <a:buSzPct val="100000"/>
              <a:defRPr sz="6000" b="0"/>
            </a:lvl4pPr>
            <a:lvl5pPr lvl="4">
              <a:spcBef>
                <a:spcPts val="0"/>
              </a:spcBef>
              <a:buSzPct val="100000"/>
              <a:defRPr sz="6000" b="0"/>
            </a:lvl5pPr>
            <a:lvl6pPr lvl="5">
              <a:spcBef>
                <a:spcPts val="0"/>
              </a:spcBef>
              <a:buSzPct val="100000"/>
              <a:defRPr sz="6000" b="0"/>
            </a:lvl6pPr>
            <a:lvl7pPr lvl="6">
              <a:spcBef>
                <a:spcPts val="0"/>
              </a:spcBef>
              <a:buSzPct val="100000"/>
              <a:defRPr sz="6000" b="0"/>
            </a:lvl7pPr>
            <a:lvl8pPr lvl="7">
              <a:spcBef>
                <a:spcPts val="0"/>
              </a:spcBef>
              <a:buSzPct val="100000"/>
              <a:defRPr sz="6000" b="0"/>
            </a:lvl8pPr>
            <a:lvl9pPr lvl="8">
              <a:spcBef>
                <a:spcPts val="0"/>
              </a:spcBef>
              <a:buSzPct val="100000"/>
              <a:defRPr sz="6000" b="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Image">
    <p:bg>
      <p:bgPr>
        <a:solidFill>
          <a:srgbClr val="2A95B7"/>
        </a:solidFill>
        <a:effectLst/>
      </p:bgPr>
    </p:bg>
    <p:spTree>
      <p:nvGrpSpPr>
        <p:cNvPr id="1" name="Shape 33"/>
        <p:cNvGrpSpPr/>
        <p:nvPr/>
      </p:nvGrpSpPr>
      <p:grpSpPr>
        <a:xfrm>
          <a:off x="0" y="0"/>
          <a:ext cx="0" cy="0"/>
          <a:chOff x="0" y="0"/>
          <a:chExt cx="0" cy="0"/>
        </a:xfrm>
      </p:grpSpPr>
      <p:pic>
        <p:nvPicPr>
          <p:cNvPr id="34" name="Shape 34" descr="scene_trans.png"/>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1821550" y="1507150"/>
            <a:ext cx="5500800" cy="1159800"/>
          </a:xfrm>
          <a:prstGeom prst="rect">
            <a:avLst/>
          </a:prstGeom>
        </p:spPr>
        <p:txBody>
          <a:bodyPr lIns="91425" tIns="91425" rIns="91425" bIns="91425" anchor="b" anchorCtr="0"/>
          <a:lstStyle>
            <a:lvl1pPr lvl="0" rtl="0">
              <a:spcBef>
                <a:spcPts val="0"/>
              </a:spcBef>
              <a:buSzPct val="100000"/>
              <a:defRPr sz="4800" b="0"/>
            </a:lvl1pPr>
            <a:lvl2pPr lvl="1" rtl="0">
              <a:spcBef>
                <a:spcPts val="0"/>
              </a:spcBef>
              <a:buSzPct val="100000"/>
              <a:defRPr sz="4800" b="0"/>
            </a:lvl2pPr>
            <a:lvl3pPr lvl="2" rtl="0">
              <a:spcBef>
                <a:spcPts val="0"/>
              </a:spcBef>
              <a:buSzPct val="100000"/>
              <a:defRPr sz="4800" b="0"/>
            </a:lvl3pPr>
            <a:lvl4pPr lvl="3" rtl="0">
              <a:spcBef>
                <a:spcPts val="0"/>
              </a:spcBef>
              <a:buSzPct val="100000"/>
              <a:defRPr sz="4800" b="0"/>
            </a:lvl4pPr>
            <a:lvl5pPr lvl="4" rtl="0">
              <a:spcBef>
                <a:spcPts val="0"/>
              </a:spcBef>
              <a:buSzPct val="100000"/>
              <a:defRPr sz="4800" b="0"/>
            </a:lvl5pPr>
            <a:lvl6pPr lvl="5" rtl="0">
              <a:spcBef>
                <a:spcPts val="0"/>
              </a:spcBef>
              <a:buSzPct val="100000"/>
              <a:defRPr sz="4800" b="0"/>
            </a:lvl6pPr>
            <a:lvl7pPr lvl="6" rtl="0">
              <a:spcBef>
                <a:spcPts val="0"/>
              </a:spcBef>
              <a:buSzPct val="100000"/>
              <a:defRPr sz="4800" b="0"/>
            </a:lvl7pPr>
            <a:lvl8pPr lvl="7" rtl="0">
              <a:spcBef>
                <a:spcPts val="0"/>
              </a:spcBef>
              <a:buSzPct val="100000"/>
              <a:defRPr sz="4800" b="0"/>
            </a:lvl8pPr>
            <a:lvl9pPr lvl="8" rtl="0">
              <a:spcBef>
                <a:spcPts val="0"/>
              </a:spcBef>
              <a:buSzPct val="100000"/>
              <a:defRPr sz="4800" b="0"/>
            </a:lvl9pPr>
          </a:lstStyle>
          <a:p>
            <a:endParaRPr/>
          </a:p>
        </p:txBody>
      </p:sp>
      <p:sp>
        <p:nvSpPr>
          <p:cNvPr id="12" name="Shape 12"/>
          <p:cNvSpPr txBox="1">
            <a:spLocks noGrp="1"/>
          </p:cNvSpPr>
          <p:nvPr>
            <p:ph type="subTitle" idx="1"/>
          </p:nvPr>
        </p:nvSpPr>
        <p:spPr>
          <a:xfrm>
            <a:off x="1821550" y="2535254"/>
            <a:ext cx="5500800" cy="784800"/>
          </a:xfrm>
          <a:prstGeom prst="rect">
            <a:avLst/>
          </a:prstGeom>
        </p:spPr>
        <p:txBody>
          <a:bodyPr lIns="91425" tIns="91425" rIns="91425" bIns="91425" anchor="t" anchorCtr="0"/>
          <a:lstStyle>
            <a:lvl1pPr lvl="0" rtl="0">
              <a:spcBef>
                <a:spcPts val="0"/>
              </a:spcBef>
              <a:buClr>
                <a:schemeClr val="dk2"/>
              </a:buClr>
              <a:buNone/>
              <a:defRPr>
                <a:solidFill>
                  <a:schemeClr val="dk2"/>
                </a:solidFill>
              </a:defRPr>
            </a:lvl1pPr>
            <a:lvl2pPr lvl="1" rtl="0">
              <a:spcBef>
                <a:spcPts val="0"/>
              </a:spcBef>
              <a:buClr>
                <a:schemeClr val="dk2"/>
              </a:buClr>
              <a:buSzPct val="100000"/>
              <a:buNone/>
              <a:defRPr sz="3000">
                <a:solidFill>
                  <a:schemeClr val="dk2"/>
                </a:solidFill>
              </a:defRPr>
            </a:lvl2pPr>
            <a:lvl3pPr lvl="2" rtl="0">
              <a:spcBef>
                <a:spcPts val="0"/>
              </a:spcBef>
              <a:buClr>
                <a:schemeClr val="dk2"/>
              </a:buClr>
              <a:buSzPct val="100000"/>
              <a:buNone/>
              <a:defRPr sz="3000">
                <a:solidFill>
                  <a:schemeClr val="dk2"/>
                </a:solidFill>
              </a:defRPr>
            </a:lvl3pPr>
            <a:lvl4pPr lvl="3" rtl="0">
              <a:spcBef>
                <a:spcPts val="0"/>
              </a:spcBef>
              <a:buClr>
                <a:schemeClr val="dk2"/>
              </a:buClr>
              <a:buSzPct val="100000"/>
              <a:buNone/>
              <a:defRPr sz="3000">
                <a:solidFill>
                  <a:schemeClr val="dk2"/>
                </a:solidFill>
              </a:defRPr>
            </a:lvl4pPr>
            <a:lvl5pPr lvl="4" rtl="0">
              <a:spcBef>
                <a:spcPts val="0"/>
              </a:spcBef>
              <a:buClr>
                <a:schemeClr val="dk2"/>
              </a:buClr>
              <a:buSzPct val="100000"/>
              <a:buNone/>
              <a:defRPr sz="3000">
                <a:solidFill>
                  <a:schemeClr val="dk2"/>
                </a:solidFill>
              </a:defRPr>
            </a:lvl5pPr>
            <a:lvl6pPr lvl="5" rtl="0">
              <a:spcBef>
                <a:spcPts val="0"/>
              </a:spcBef>
              <a:buClr>
                <a:schemeClr val="dk2"/>
              </a:buClr>
              <a:buSzPct val="100000"/>
              <a:buNone/>
              <a:defRPr sz="3000">
                <a:solidFill>
                  <a:schemeClr val="dk2"/>
                </a:solidFill>
              </a:defRPr>
            </a:lvl6pPr>
            <a:lvl7pPr lvl="6" rtl="0">
              <a:spcBef>
                <a:spcPts val="0"/>
              </a:spcBef>
              <a:buClr>
                <a:schemeClr val="dk2"/>
              </a:buClr>
              <a:buSzPct val="100000"/>
              <a:buNone/>
              <a:defRPr sz="3000">
                <a:solidFill>
                  <a:schemeClr val="dk2"/>
                </a:solidFill>
              </a:defRPr>
            </a:lvl7pPr>
            <a:lvl8pPr lvl="7" rtl="0">
              <a:spcBef>
                <a:spcPts val="0"/>
              </a:spcBef>
              <a:buClr>
                <a:schemeClr val="dk2"/>
              </a:buClr>
              <a:buSzPct val="100000"/>
              <a:buNone/>
              <a:defRPr sz="3000">
                <a:solidFill>
                  <a:schemeClr val="dk2"/>
                </a:solidFill>
              </a:defRPr>
            </a:lvl8pPr>
            <a:lvl9pPr lvl="8" rtl="0">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13"/>
        <p:cNvGrpSpPr/>
        <p:nvPr/>
      </p:nvGrpSpPr>
      <p:grpSpPr>
        <a:xfrm>
          <a:off x="0" y="0"/>
          <a:ext cx="0" cy="0"/>
          <a:chOff x="0" y="0"/>
          <a:chExt cx="0" cy="0"/>
        </a:xfrm>
      </p:grpSpPr>
      <p:sp>
        <p:nvSpPr>
          <p:cNvPr id="14" name="Shape 14"/>
          <p:cNvSpPr txBox="1">
            <a:spLocks noGrp="1"/>
          </p:cNvSpPr>
          <p:nvPr>
            <p:ph type="body" idx="1"/>
          </p:nvPr>
        </p:nvSpPr>
        <p:spPr>
          <a:xfrm>
            <a:off x="1441675" y="1628400"/>
            <a:ext cx="6260700" cy="819900"/>
          </a:xfrm>
          <a:prstGeom prst="rect">
            <a:avLst/>
          </a:prstGeom>
        </p:spPr>
        <p:txBody>
          <a:bodyPr lIns="91425" tIns="91425" rIns="91425" bIns="91425" anchor="t" anchorCtr="0"/>
          <a:lstStyle>
            <a:lvl1pPr lvl="0" algn="ctr" rtl="0">
              <a:spcBef>
                <a:spcPts val="0"/>
              </a:spcBef>
              <a:buSzPct val="100000"/>
              <a:defRPr sz="2600"/>
            </a:lvl1pPr>
            <a:lvl2pPr lvl="1" algn="ctr" rtl="0">
              <a:spcBef>
                <a:spcPts val="0"/>
              </a:spcBef>
              <a:buSzPct val="100000"/>
              <a:defRPr sz="2600"/>
            </a:lvl2pPr>
            <a:lvl3pPr lvl="2" algn="ctr" rtl="0">
              <a:spcBef>
                <a:spcPts val="0"/>
              </a:spcBef>
              <a:buSzPct val="100000"/>
              <a:defRPr sz="2600"/>
            </a:lvl3pPr>
            <a:lvl4pPr lvl="3" algn="ctr" rtl="0">
              <a:spcBef>
                <a:spcPts val="0"/>
              </a:spcBef>
              <a:buSzPct val="100000"/>
              <a:defRPr sz="2600"/>
            </a:lvl4pPr>
            <a:lvl5pPr lvl="4" algn="ctr" rtl="0">
              <a:spcBef>
                <a:spcPts val="0"/>
              </a:spcBef>
              <a:buSzPct val="100000"/>
              <a:defRPr sz="2600"/>
            </a:lvl5pPr>
            <a:lvl6pPr lvl="5" algn="ctr" rtl="0">
              <a:spcBef>
                <a:spcPts val="0"/>
              </a:spcBef>
              <a:buSzPct val="100000"/>
              <a:defRPr sz="2600"/>
            </a:lvl6pPr>
            <a:lvl7pPr lvl="6" algn="ctr" rtl="0">
              <a:spcBef>
                <a:spcPts val="0"/>
              </a:spcBef>
              <a:buSzPct val="100000"/>
              <a:defRPr sz="2600"/>
            </a:lvl7pPr>
            <a:lvl8pPr lvl="7" algn="ctr" rtl="0">
              <a:spcBef>
                <a:spcPts val="0"/>
              </a:spcBef>
              <a:buSzPct val="100000"/>
              <a:defRPr sz="2600"/>
            </a:lvl8pPr>
            <a:lvl9pPr lvl="8" algn="ctr">
              <a:spcBef>
                <a:spcPts val="0"/>
              </a:spcBef>
              <a:buSzPct val="100000"/>
              <a:defRPr sz="2600"/>
            </a:lvl9pPr>
          </a:lstStyle>
          <a:p>
            <a:endParaRPr/>
          </a:p>
        </p:txBody>
      </p:sp>
      <p:sp>
        <p:nvSpPr>
          <p:cNvPr id="15" name="Shape 15"/>
          <p:cNvSpPr txBox="1"/>
          <p:nvPr/>
        </p:nvSpPr>
        <p:spPr>
          <a:xfrm>
            <a:off x="3593400" y="933768"/>
            <a:ext cx="1957200" cy="653700"/>
          </a:xfrm>
          <a:prstGeom prst="rect">
            <a:avLst/>
          </a:prstGeom>
          <a:noFill/>
          <a:ln>
            <a:noFill/>
          </a:ln>
        </p:spPr>
        <p:txBody>
          <a:bodyPr lIns="91425" tIns="91425" rIns="91425" bIns="91425" anchor="t" anchorCtr="0">
            <a:noAutofit/>
          </a:bodyPr>
          <a:lstStyle/>
          <a:p>
            <a:pPr lvl="0" algn="ctr">
              <a:spcBef>
                <a:spcPts val="0"/>
              </a:spcBef>
              <a:buNone/>
            </a:pPr>
            <a:r>
              <a:rPr lang="en" sz="9600">
                <a:solidFill>
                  <a:srgbClr val="2A95B7"/>
                </a:solidFill>
                <a:latin typeface="Patrick Hand SC"/>
                <a:ea typeface="Patrick Hand SC"/>
                <a:cs typeface="Patrick Hand SC"/>
                <a:sym typeface="Patrick Hand SC"/>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049500" y="796175"/>
            <a:ext cx="7020900" cy="7503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1049500" y="1437425"/>
            <a:ext cx="7020900" cy="27069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1049500" y="796175"/>
            <a:ext cx="7020900" cy="7503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1049500" y="1459650"/>
            <a:ext cx="3417900" cy="2750400"/>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22" name="Shape 22"/>
          <p:cNvSpPr txBox="1">
            <a:spLocks noGrp="1"/>
          </p:cNvSpPr>
          <p:nvPr>
            <p:ph type="body" idx="2"/>
          </p:nvPr>
        </p:nvSpPr>
        <p:spPr>
          <a:xfrm>
            <a:off x="4676724" y="1459650"/>
            <a:ext cx="3393599" cy="2750400"/>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1049500" y="796175"/>
            <a:ext cx="7020900" cy="7503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5" name="Shape 25"/>
          <p:cNvSpPr txBox="1">
            <a:spLocks noGrp="1"/>
          </p:cNvSpPr>
          <p:nvPr>
            <p:ph type="body" idx="1"/>
          </p:nvPr>
        </p:nvSpPr>
        <p:spPr>
          <a:xfrm>
            <a:off x="1081850" y="1435525"/>
            <a:ext cx="2229300" cy="2847000"/>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26" name="Shape 26"/>
          <p:cNvSpPr txBox="1">
            <a:spLocks noGrp="1"/>
          </p:cNvSpPr>
          <p:nvPr>
            <p:ph type="body" idx="2"/>
          </p:nvPr>
        </p:nvSpPr>
        <p:spPr>
          <a:xfrm>
            <a:off x="3425300" y="1435525"/>
            <a:ext cx="2229300" cy="2847000"/>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27" name="Shape 27"/>
          <p:cNvSpPr txBox="1">
            <a:spLocks noGrp="1"/>
          </p:cNvSpPr>
          <p:nvPr>
            <p:ph type="body" idx="3"/>
          </p:nvPr>
        </p:nvSpPr>
        <p:spPr>
          <a:xfrm>
            <a:off x="5768750" y="1435525"/>
            <a:ext cx="2229300" cy="2847000"/>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049500" y="796175"/>
            <a:ext cx="7020900" cy="7503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1604425" y="3720500"/>
            <a:ext cx="5935200" cy="519600"/>
          </a:xfrm>
          <a:prstGeom prst="rect">
            <a:avLst/>
          </a:prstGeom>
        </p:spPr>
        <p:txBody>
          <a:bodyPr lIns="91425" tIns="91425" rIns="91425" bIns="91425" anchor="b" anchorCtr="0"/>
          <a:lstStyle>
            <a:lvl1pPr lvl="0" algn="ctr">
              <a:spcBef>
                <a:spcPts val="360"/>
              </a:spcBef>
              <a:buSzPct val="100000"/>
              <a:buNone/>
              <a:defRPr sz="1800">
                <a:solidFill>
                  <a:srgbClr val="2A95B7"/>
                </a:solidFill>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049500" y="796175"/>
            <a:ext cx="7020900" cy="750300"/>
          </a:xfrm>
          <a:prstGeom prst="rect">
            <a:avLst/>
          </a:prstGeom>
          <a:noFill/>
          <a:ln>
            <a:noFill/>
          </a:ln>
        </p:spPr>
        <p:txBody>
          <a:bodyPr lIns="91425" tIns="91425" rIns="91425" bIns="91425" anchor="t" anchorCtr="0"/>
          <a:lstStyle>
            <a:lvl1pPr lvl="0">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1pPr>
            <a:lvl2pPr lvl="1">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2pPr>
            <a:lvl3pPr lvl="2">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3pPr>
            <a:lvl4pPr lvl="3">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4pPr>
            <a:lvl5pPr lvl="4">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5pPr>
            <a:lvl6pPr lvl="5">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6pPr>
            <a:lvl7pPr lvl="6">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7pPr>
            <a:lvl8pPr lvl="7">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8pPr>
            <a:lvl9pPr lvl="8">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9pPr>
          </a:lstStyle>
          <a:p>
            <a:endParaRPr/>
          </a:p>
        </p:txBody>
      </p:sp>
      <p:sp>
        <p:nvSpPr>
          <p:cNvPr id="7" name="Shape 7"/>
          <p:cNvSpPr txBox="1">
            <a:spLocks noGrp="1"/>
          </p:cNvSpPr>
          <p:nvPr>
            <p:ph type="body" idx="1"/>
          </p:nvPr>
        </p:nvSpPr>
        <p:spPr>
          <a:xfrm>
            <a:off x="1049500" y="1437425"/>
            <a:ext cx="7020900" cy="2706900"/>
          </a:xfrm>
          <a:prstGeom prst="rect">
            <a:avLst/>
          </a:prstGeom>
          <a:noFill/>
          <a:ln>
            <a:noFill/>
          </a:ln>
        </p:spPr>
        <p:txBody>
          <a:bodyPr lIns="91425" tIns="91425" rIns="91425" bIns="91425" anchor="t" anchorCtr="0"/>
          <a:lstStyle>
            <a:lvl1pPr lvl="0">
              <a:spcBef>
                <a:spcPts val="600"/>
              </a:spcBef>
              <a:buClr>
                <a:srgbClr val="2A95B7"/>
              </a:buClr>
              <a:buSzPct val="100000"/>
              <a:buFont typeface="Sniglet"/>
              <a:buChar char="+"/>
              <a:defRPr sz="2400">
                <a:solidFill>
                  <a:srgbClr val="434343"/>
                </a:solidFill>
                <a:latin typeface="Sniglet"/>
                <a:ea typeface="Sniglet"/>
                <a:cs typeface="Sniglet"/>
                <a:sym typeface="Sniglet"/>
              </a:defRPr>
            </a:lvl1pPr>
            <a:lvl2pPr lvl="1">
              <a:spcBef>
                <a:spcPts val="480"/>
              </a:spcBef>
              <a:buClr>
                <a:srgbClr val="2A95B7"/>
              </a:buClr>
              <a:buSzPct val="100000"/>
              <a:buFont typeface="Sniglet"/>
              <a:buChar char="+"/>
              <a:defRPr sz="2400">
                <a:solidFill>
                  <a:srgbClr val="434343"/>
                </a:solidFill>
                <a:latin typeface="Sniglet"/>
                <a:ea typeface="Sniglet"/>
                <a:cs typeface="Sniglet"/>
                <a:sym typeface="Sniglet"/>
              </a:defRPr>
            </a:lvl2pPr>
            <a:lvl3pPr lvl="2">
              <a:spcBef>
                <a:spcPts val="480"/>
              </a:spcBef>
              <a:buClr>
                <a:srgbClr val="2A95B7"/>
              </a:buClr>
              <a:buSzPct val="100000"/>
              <a:buFont typeface="Sniglet"/>
              <a:buChar char="+"/>
              <a:defRPr sz="2400">
                <a:solidFill>
                  <a:srgbClr val="434343"/>
                </a:solidFill>
                <a:latin typeface="Sniglet"/>
                <a:ea typeface="Sniglet"/>
                <a:cs typeface="Sniglet"/>
                <a:sym typeface="Sniglet"/>
              </a:defRPr>
            </a:lvl3pPr>
            <a:lvl4pPr lvl="3">
              <a:spcBef>
                <a:spcPts val="360"/>
              </a:spcBef>
              <a:buClr>
                <a:srgbClr val="2A95B7"/>
              </a:buClr>
              <a:buSzPct val="100000"/>
              <a:buFont typeface="Sniglet"/>
              <a:buChar char="+"/>
              <a:defRPr sz="2400">
                <a:solidFill>
                  <a:srgbClr val="434343"/>
                </a:solidFill>
                <a:latin typeface="Sniglet"/>
                <a:ea typeface="Sniglet"/>
                <a:cs typeface="Sniglet"/>
                <a:sym typeface="Sniglet"/>
              </a:defRPr>
            </a:lvl4pPr>
            <a:lvl5pPr lvl="4">
              <a:spcBef>
                <a:spcPts val="360"/>
              </a:spcBef>
              <a:buClr>
                <a:srgbClr val="2A95B7"/>
              </a:buClr>
              <a:buSzPct val="100000"/>
              <a:buFont typeface="Sniglet"/>
              <a:buChar char="+"/>
              <a:defRPr sz="2400">
                <a:solidFill>
                  <a:srgbClr val="434343"/>
                </a:solidFill>
                <a:latin typeface="Sniglet"/>
                <a:ea typeface="Sniglet"/>
                <a:cs typeface="Sniglet"/>
                <a:sym typeface="Sniglet"/>
              </a:defRPr>
            </a:lvl5pPr>
            <a:lvl6pPr lvl="5">
              <a:spcBef>
                <a:spcPts val="360"/>
              </a:spcBef>
              <a:buClr>
                <a:srgbClr val="2A95B7"/>
              </a:buClr>
              <a:buSzPct val="100000"/>
              <a:buFont typeface="Sniglet"/>
              <a:buChar char="+"/>
              <a:defRPr sz="2400">
                <a:solidFill>
                  <a:srgbClr val="434343"/>
                </a:solidFill>
                <a:latin typeface="Sniglet"/>
                <a:ea typeface="Sniglet"/>
                <a:cs typeface="Sniglet"/>
                <a:sym typeface="Sniglet"/>
              </a:defRPr>
            </a:lvl6pPr>
            <a:lvl7pPr lvl="6">
              <a:spcBef>
                <a:spcPts val="360"/>
              </a:spcBef>
              <a:buClr>
                <a:srgbClr val="2A95B7"/>
              </a:buClr>
              <a:buSzPct val="100000"/>
              <a:buFont typeface="Sniglet"/>
              <a:buChar char="+"/>
              <a:defRPr sz="2400">
                <a:solidFill>
                  <a:srgbClr val="434343"/>
                </a:solidFill>
                <a:latin typeface="Sniglet"/>
                <a:ea typeface="Sniglet"/>
                <a:cs typeface="Sniglet"/>
                <a:sym typeface="Sniglet"/>
              </a:defRPr>
            </a:lvl7pPr>
            <a:lvl8pPr lvl="7">
              <a:spcBef>
                <a:spcPts val="360"/>
              </a:spcBef>
              <a:buClr>
                <a:srgbClr val="434343"/>
              </a:buClr>
              <a:buSzPct val="100000"/>
              <a:buFont typeface="Sniglet"/>
              <a:buChar char="+"/>
              <a:defRPr sz="2400">
                <a:solidFill>
                  <a:srgbClr val="434343"/>
                </a:solidFill>
                <a:latin typeface="Sniglet"/>
                <a:ea typeface="Sniglet"/>
                <a:cs typeface="Sniglet"/>
                <a:sym typeface="Sniglet"/>
              </a:defRPr>
            </a:lvl8pPr>
            <a:lvl9pPr lvl="8">
              <a:spcBef>
                <a:spcPts val="360"/>
              </a:spcBef>
              <a:buClr>
                <a:srgbClr val="434343"/>
              </a:buClr>
              <a:buSzPct val="100000"/>
              <a:buFont typeface="Sniglet"/>
              <a:buChar char="+"/>
              <a:defRPr sz="2400">
                <a:solidFill>
                  <a:srgbClr val="434343"/>
                </a:solidFill>
                <a:latin typeface="Sniglet"/>
                <a:ea typeface="Sniglet"/>
                <a:cs typeface="Sniglet"/>
                <a:sym typeface="Snigle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www.noteflight.com"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sfskids.org/listen/"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www.artyfactory.com/%20%20%20"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www.artgraphica.net/%20"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www.dibujotecnico.com/ejercicios-de-dibujo-tecnico/"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ctrTitle"/>
          </p:nvPr>
        </p:nvSpPr>
        <p:spPr>
          <a:xfrm>
            <a:off x="2458950" y="2152150"/>
            <a:ext cx="4226100" cy="1159800"/>
          </a:xfrm>
          <a:prstGeom prst="rect">
            <a:avLst/>
          </a:prstGeom>
        </p:spPr>
        <p:txBody>
          <a:bodyPr lIns="91425" tIns="91425" rIns="91425" bIns="91425" anchor="ctr" anchorCtr="0">
            <a:noAutofit/>
          </a:bodyPr>
          <a:lstStyle/>
          <a:p>
            <a:pPr lvl="0">
              <a:spcBef>
                <a:spcPts val="0"/>
              </a:spcBef>
              <a:buNone/>
            </a:pPr>
            <a:r>
              <a:rPr lang="en"/>
              <a:t>Music and Art</a:t>
            </a:r>
          </a:p>
        </p:txBody>
      </p:sp>
      <p:sp>
        <p:nvSpPr>
          <p:cNvPr id="40" name="Shape 40"/>
          <p:cNvSpPr txBox="1"/>
          <p:nvPr/>
        </p:nvSpPr>
        <p:spPr>
          <a:xfrm>
            <a:off x="3757050" y="1270250"/>
            <a:ext cx="1629900" cy="1068900"/>
          </a:xfrm>
          <a:prstGeom prst="rect">
            <a:avLst/>
          </a:prstGeom>
          <a:noFill/>
          <a:ln>
            <a:noFill/>
          </a:ln>
        </p:spPr>
        <p:txBody>
          <a:bodyPr lIns="91425" tIns="91425" rIns="91425" bIns="91425" anchor="t" anchorCtr="0">
            <a:noAutofit/>
          </a:bodyPr>
          <a:lstStyle/>
          <a:p>
            <a:pPr lvl="0">
              <a:spcBef>
                <a:spcPts val="0"/>
              </a:spcBef>
              <a:buNone/>
            </a:pPr>
            <a:r>
              <a:rPr lang="en" sz="6000">
                <a:solidFill>
                  <a:srgbClr val="0000FF"/>
                </a:solidFill>
                <a:latin typeface="Patrick Hand SC"/>
                <a:ea typeface="Patrick Hand SC"/>
                <a:cs typeface="Patrick Hand SC"/>
                <a:sym typeface="Patrick Hand SC"/>
              </a:rPr>
              <a:t>OERs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p:nvPr/>
        </p:nvSpPr>
        <p:spPr>
          <a:xfrm>
            <a:off x="3962150" y="999794"/>
            <a:ext cx="3855147" cy="3001276"/>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19050" cap="flat" cmpd="sng">
            <a:solidFill>
              <a:srgbClr val="2A95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9" name="Shape 99"/>
          <p:cNvSpPr txBox="1">
            <a:spLocks noGrp="1"/>
          </p:cNvSpPr>
          <p:nvPr>
            <p:ph type="body" idx="4294967295"/>
          </p:nvPr>
        </p:nvSpPr>
        <p:spPr>
          <a:xfrm>
            <a:off x="983375" y="531387"/>
            <a:ext cx="2780400" cy="3938100"/>
          </a:xfrm>
          <a:prstGeom prst="rect">
            <a:avLst/>
          </a:prstGeom>
        </p:spPr>
        <p:txBody>
          <a:bodyPr lIns="91425" tIns="91425" rIns="91425" bIns="91425" anchor="ctr" anchorCtr="0">
            <a:noAutofit/>
          </a:bodyPr>
          <a:lstStyle/>
          <a:p>
            <a:pPr lvl="0" algn="ctr" rtl="0">
              <a:lnSpc>
                <a:spcPct val="115000"/>
              </a:lnSpc>
              <a:spcBef>
                <a:spcPts val="0"/>
              </a:spcBef>
              <a:buNone/>
            </a:pPr>
            <a:r>
              <a:rPr lang="en" sz="1800">
                <a:solidFill>
                  <a:schemeClr val="dk1"/>
                </a:solidFill>
              </a:rPr>
              <a:t>This Spanish OER is about </a:t>
            </a:r>
            <a:r>
              <a:rPr lang="en" sz="1800" i="1">
                <a:solidFill>
                  <a:schemeClr val="dk1"/>
                </a:solidFill>
              </a:rPr>
              <a:t>Technical Drawing</a:t>
            </a:r>
            <a:r>
              <a:rPr lang="en" sz="1800">
                <a:solidFill>
                  <a:schemeClr val="dk1"/>
                </a:solidFill>
              </a:rPr>
              <a:t>. You can do as many exercises as you want. Also, theoretical lessons about technical drawing and technical vocabulary of that subject.</a:t>
            </a:r>
          </a:p>
        </p:txBody>
      </p:sp>
      <p:sp>
        <p:nvSpPr>
          <p:cNvPr id="100" name="Shape 100"/>
          <p:cNvSpPr/>
          <p:nvPr/>
        </p:nvSpPr>
        <p:spPr>
          <a:xfrm>
            <a:off x="4120873" y="1162625"/>
            <a:ext cx="3542699" cy="2258400"/>
          </a:xfrm>
          <a:prstGeom prst="rect">
            <a:avLst/>
          </a:prstGeom>
          <a:noFill/>
          <a:ln>
            <a:noFill/>
          </a:ln>
        </p:spPr>
        <p:txBody>
          <a:bodyPr lIns="91425" tIns="91425" rIns="91425" bIns="91425" anchor="ctr" anchorCtr="0">
            <a:noAutofit/>
          </a:bodyPr>
          <a:lstStyle/>
          <a:p>
            <a:pPr lvl="0" algn="ctr" rtl="0">
              <a:spcBef>
                <a:spcPts val="0"/>
              </a:spcBef>
              <a:buNone/>
            </a:pPr>
            <a:r>
              <a:rPr lang="en" sz="800">
                <a:solidFill>
                  <a:srgbClr val="999999"/>
                </a:solidFill>
                <a:latin typeface="Sniglet"/>
                <a:ea typeface="Sniglet"/>
                <a:cs typeface="Sniglet"/>
                <a:sym typeface="Sniglet"/>
              </a:rPr>
              <a:t>Place your screenshot here</a:t>
            </a:r>
          </a:p>
        </p:txBody>
      </p:sp>
      <p:pic>
        <p:nvPicPr>
          <p:cNvPr id="101" name="Shape 101"/>
          <p:cNvPicPr preferRelativeResize="0"/>
          <p:nvPr/>
        </p:nvPicPr>
        <p:blipFill rotWithShape="1">
          <a:blip r:embed="rId3">
            <a:alphaModFix/>
          </a:blip>
          <a:srcRect t="9611" r="1156" b="4418"/>
          <a:stretch/>
        </p:blipFill>
        <p:spPr>
          <a:xfrm>
            <a:off x="4120875" y="1162625"/>
            <a:ext cx="3542700" cy="22583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1971950" y="1681425"/>
            <a:ext cx="6260700" cy="819900"/>
          </a:xfrm>
          <a:prstGeom prst="rect">
            <a:avLst/>
          </a:prstGeom>
        </p:spPr>
        <p:txBody>
          <a:bodyPr lIns="91425" tIns="91425" rIns="91425" bIns="91425" anchor="t" anchorCtr="0">
            <a:noAutofit/>
          </a:bodyPr>
          <a:lstStyle/>
          <a:p>
            <a:pPr lvl="0" algn="l" rtl="0">
              <a:lnSpc>
                <a:spcPct val="115000"/>
              </a:lnSpc>
              <a:spcBef>
                <a:spcPts val="0"/>
              </a:spcBef>
              <a:buClr>
                <a:schemeClr val="dk1"/>
              </a:buClr>
              <a:buSzPct val="25000"/>
              <a:buFont typeface="Arial"/>
              <a:buNone/>
            </a:pPr>
            <a:r>
              <a:rPr lang="en" sz="5000" i="1">
                <a:solidFill>
                  <a:srgbClr val="1155CC"/>
                </a:solidFill>
                <a:latin typeface="Patrick Hand SC"/>
                <a:ea typeface="Patrick Hand SC"/>
                <a:cs typeface="Patrick Hand SC"/>
                <a:sym typeface="Patrick Hand SC"/>
              </a:rPr>
              <a:t>J.A. Cuadrado.com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p:nvPr/>
        </p:nvSpPr>
        <p:spPr>
          <a:xfrm>
            <a:off x="4070750" y="1018081"/>
            <a:ext cx="3855147" cy="3001276"/>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19050" cap="flat" cmpd="sng">
            <a:solidFill>
              <a:srgbClr val="2A95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12" name="Shape 112"/>
          <p:cNvPicPr preferRelativeResize="0"/>
          <p:nvPr/>
        </p:nvPicPr>
        <p:blipFill>
          <a:blip r:embed="rId3">
            <a:alphaModFix/>
          </a:blip>
          <a:stretch>
            <a:fillRect/>
          </a:stretch>
        </p:blipFill>
        <p:spPr>
          <a:xfrm>
            <a:off x="4268650" y="1189350"/>
            <a:ext cx="3459349" cy="2200575"/>
          </a:xfrm>
          <a:prstGeom prst="rect">
            <a:avLst/>
          </a:prstGeom>
          <a:noFill/>
          <a:ln>
            <a:noFill/>
          </a:ln>
        </p:spPr>
      </p:pic>
      <p:sp>
        <p:nvSpPr>
          <p:cNvPr id="113" name="Shape 113"/>
          <p:cNvSpPr txBox="1"/>
          <p:nvPr/>
        </p:nvSpPr>
        <p:spPr>
          <a:xfrm>
            <a:off x="1005375" y="1043550"/>
            <a:ext cx="2916300" cy="26115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14" name="Shape 114"/>
          <p:cNvSpPr txBox="1"/>
          <p:nvPr/>
        </p:nvSpPr>
        <p:spPr>
          <a:xfrm>
            <a:off x="859550" y="1149600"/>
            <a:ext cx="3062100" cy="25851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15" name="Shape 115"/>
          <p:cNvSpPr txBox="1"/>
          <p:nvPr/>
        </p:nvSpPr>
        <p:spPr>
          <a:xfrm>
            <a:off x="885950" y="930800"/>
            <a:ext cx="3009300" cy="30012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61111"/>
              <a:buFont typeface="Arial"/>
              <a:buNone/>
            </a:pPr>
            <a:r>
              <a:rPr lang="en" sz="1800" i="1">
                <a:solidFill>
                  <a:schemeClr val="dk1"/>
                </a:solidFill>
                <a:latin typeface="Sniglet"/>
                <a:ea typeface="Sniglet"/>
                <a:cs typeface="Sniglet"/>
                <a:sym typeface="Sniglet"/>
              </a:rPr>
              <a:t>J. A. Cuadrado is a Spanish teacher and artist, whose website offers several  exercises and exams about Technical Drawing for A-levels. He also informs students about stimulating exhibitions which help them in their school subjects.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2846875" y="1827250"/>
            <a:ext cx="4084200" cy="819900"/>
          </a:xfrm>
          <a:prstGeom prst="rect">
            <a:avLst/>
          </a:prstGeom>
        </p:spPr>
        <p:txBody>
          <a:bodyPr lIns="91425" tIns="91425" rIns="91425" bIns="91425" anchor="t" anchorCtr="0">
            <a:noAutofit/>
          </a:bodyPr>
          <a:lstStyle/>
          <a:p>
            <a:pPr lvl="0" algn="l" rtl="0">
              <a:lnSpc>
                <a:spcPct val="115000"/>
              </a:lnSpc>
              <a:spcBef>
                <a:spcPts val="0"/>
              </a:spcBef>
              <a:buClr>
                <a:schemeClr val="dk1"/>
              </a:buClr>
              <a:buSzPct val="25000"/>
              <a:buFont typeface="Arial"/>
              <a:buNone/>
            </a:pPr>
            <a:r>
              <a:rPr lang="en" sz="5000" i="1">
                <a:solidFill>
                  <a:srgbClr val="1155CC"/>
                </a:solidFill>
                <a:latin typeface="Patrick Hand SC"/>
                <a:ea typeface="Patrick Hand SC"/>
                <a:cs typeface="Patrick Hand SC"/>
                <a:sym typeface="Patrick Hand SC"/>
              </a:rPr>
              <a:t>Educa Thyssen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p:nvPr/>
        </p:nvSpPr>
        <p:spPr>
          <a:xfrm>
            <a:off x="4070750" y="1018081"/>
            <a:ext cx="3855147" cy="3001276"/>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19050" cap="flat" cmpd="sng">
            <a:solidFill>
              <a:srgbClr val="2A95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26" name="Shape 126"/>
          <p:cNvPicPr preferRelativeResize="0"/>
          <p:nvPr/>
        </p:nvPicPr>
        <p:blipFill>
          <a:blip r:embed="rId3">
            <a:alphaModFix/>
          </a:blip>
          <a:stretch>
            <a:fillRect/>
          </a:stretch>
        </p:blipFill>
        <p:spPr>
          <a:xfrm>
            <a:off x="4279700" y="1189375"/>
            <a:ext cx="3420177" cy="2174050"/>
          </a:xfrm>
          <a:prstGeom prst="rect">
            <a:avLst/>
          </a:prstGeom>
          <a:noFill/>
          <a:ln>
            <a:noFill/>
          </a:ln>
        </p:spPr>
      </p:pic>
      <p:sp>
        <p:nvSpPr>
          <p:cNvPr id="127" name="Shape 127"/>
          <p:cNvSpPr txBox="1"/>
          <p:nvPr/>
        </p:nvSpPr>
        <p:spPr>
          <a:xfrm>
            <a:off x="925800" y="1097625"/>
            <a:ext cx="3022500" cy="31806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61111"/>
              <a:buFont typeface="Arial"/>
              <a:buNone/>
            </a:pPr>
            <a:r>
              <a:rPr lang="en" sz="1800" i="1">
                <a:solidFill>
                  <a:schemeClr val="dk1"/>
                </a:solidFill>
                <a:latin typeface="Sniglet"/>
                <a:ea typeface="Sniglet"/>
                <a:cs typeface="Sniglet"/>
                <a:sym typeface="Sniglet"/>
              </a:rPr>
              <a:t>This website was created by the Thyssen organization and its main purpose is to inform students about what projects and exhibitions are taking place at  Malaga’s Thyssen museum .It is for different levels and includes different topics, techniques and museums.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3205350" y="1728825"/>
            <a:ext cx="2733300" cy="1044600"/>
          </a:xfrm>
          <a:prstGeom prst="rect">
            <a:avLst/>
          </a:prstGeom>
        </p:spPr>
        <p:txBody>
          <a:bodyPr lIns="91425" tIns="91425" rIns="91425" bIns="91425" anchor="t" anchorCtr="0">
            <a:noAutofit/>
          </a:bodyPr>
          <a:lstStyle/>
          <a:p>
            <a:pPr lvl="0" algn="l" rtl="0">
              <a:lnSpc>
                <a:spcPct val="115000"/>
              </a:lnSpc>
              <a:spcBef>
                <a:spcPts val="0"/>
              </a:spcBef>
              <a:buClr>
                <a:srgbClr val="000000"/>
              </a:buClr>
              <a:buSzPct val="25000"/>
              <a:buFont typeface="Arial"/>
              <a:buNone/>
            </a:pPr>
            <a:r>
              <a:rPr lang="en" sz="5000" i="1">
                <a:solidFill>
                  <a:schemeClr val="hlink"/>
                </a:solidFill>
                <a:latin typeface="Patrick Hand SC"/>
                <a:ea typeface="Patrick Hand SC"/>
                <a:cs typeface="Patrick Hand SC"/>
                <a:sym typeface="Patrick Hand SC"/>
                <a:hlinkClick r:id="rId3"/>
              </a:rPr>
              <a:t>NoteFlight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p:nvPr/>
        </p:nvSpPr>
        <p:spPr>
          <a:xfrm>
            <a:off x="3962150" y="999794"/>
            <a:ext cx="3855147" cy="3001276"/>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19050" cap="flat" cmpd="sng">
            <a:solidFill>
              <a:srgbClr val="2A95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8" name="Shape 138"/>
          <p:cNvSpPr txBox="1">
            <a:spLocks noGrp="1"/>
          </p:cNvSpPr>
          <p:nvPr>
            <p:ph type="body" idx="4294967295"/>
          </p:nvPr>
        </p:nvSpPr>
        <p:spPr>
          <a:xfrm>
            <a:off x="1090250" y="529575"/>
            <a:ext cx="2780400" cy="3938100"/>
          </a:xfrm>
          <a:prstGeom prst="rect">
            <a:avLst/>
          </a:prstGeom>
        </p:spPr>
        <p:txBody>
          <a:bodyPr lIns="91425" tIns="91425" rIns="91425" bIns="91425" anchor="ctr" anchorCtr="0">
            <a:noAutofit/>
          </a:bodyPr>
          <a:lstStyle/>
          <a:p>
            <a:pPr lvl="0" algn="ctr" rtl="0">
              <a:lnSpc>
                <a:spcPct val="115000"/>
              </a:lnSpc>
              <a:spcBef>
                <a:spcPts val="0"/>
              </a:spcBef>
              <a:buClr>
                <a:schemeClr val="dk1"/>
              </a:buClr>
              <a:buSzPct val="61111"/>
              <a:buFont typeface="Arial"/>
              <a:buNone/>
            </a:pPr>
            <a:r>
              <a:rPr lang="en" sz="1800">
                <a:solidFill>
                  <a:schemeClr val="dk1"/>
                </a:solidFill>
              </a:rPr>
              <a:t>OER for writing scores. It’s so useful for music students who have to make music projects and compositions. It allows you to listen to what you are writing and different instruments. You can register or try with a demo</a:t>
            </a:r>
          </a:p>
        </p:txBody>
      </p:sp>
      <p:sp>
        <p:nvSpPr>
          <p:cNvPr id="139" name="Shape 139"/>
          <p:cNvSpPr/>
          <p:nvPr/>
        </p:nvSpPr>
        <p:spPr>
          <a:xfrm>
            <a:off x="4120873" y="1162625"/>
            <a:ext cx="3542699" cy="2258400"/>
          </a:xfrm>
          <a:prstGeom prst="rect">
            <a:avLst/>
          </a:prstGeom>
          <a:noFill/>
          <a:ln>
            <a:noFill/>
          </a:ln>
        </p:spPr>
        <p:txBody>
          <a:bodyPr lIns="91425" tIns="91425" rIns="91425" bIns="91425" anchor="ctr" anchorCtr="0">
            <a:noAutofit/>
          </a:bodyPr>
          <a:lstStyle/>
          <a:p>
            <a:pPr lvl="0" algn="ctr" rtl="0">
              <a:spcBef>
                <a:spcPts val="0"/>
              </a:spcBef>
              <a:buNone/>
            </a:pPr>
            <a:r>
              <a:rPr lang="en" sz="800">
                <a:solidFill>
                  <a:srgbClr val="999999"/>
                </a:solidFill>
                <a:latin typeface="Sniglet"/>
                <a:ea typeface="Sniglet"/>
                <a:cs typeface="Sniglet"/>
                <a:sym typeface="Sniglet"/>
              </a:rPr>
              <a:t>Place your screenshot here</a:t>
            </a:r>
          </a:p>
        </p:txBody>
      </p:sp>
      <p:pic>
        <p:nvPicPr>
          <p:cNvPr id="140" name="Shape 140"/>
          <p:cNvPicPr preferRelativeResize="0"/>
          <p:nvPr/>
        </p:nvPicPr>
        <p:blipFill rotWithShape="1">
          <a:blip r:embed="rId3">
            <a:alphaModFix/>
          </a:blip>
          <a:srcRect t="9395" b="9959"/>
          <a:stretch/>
        </p:blipFill>
        <p:spPr>
          <a:xfrm>
            <a:off x="4118375" y="1162625"/>
            <a:ext cx="3542700" cy="22583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420225" y="468362"/>
            <a:ext cx="2448300" cy="750300"/>
          </a:xfrm>
          <a:prstGeom prst="rect">
            <a:avLst/>
          </a:prstGeom>
        </p:spPr>
        <p:txBody>
          <a:bodyPr lIns="91425" tIns="91425" rIns="91425" bIns="91425" anchor="t" anchorCtr="0">
            <a:noAutofit/>
          </a:bodyPr>
          <a:lstStyle/>
          <a:p>
            <a:pPr lvl="0" rtl="0">
              <a:spcBef>
                <a:spcPts val="0"/>
              </a:spcBef>
              <a:buNone/>
            </a:pPr>
            <a:r>
              <a:rPr lang="en" sz="6000"/>
              <a:t>Thanks!</a:t>
            </a:r>
          </a:p>
        </p:txBody>
      </p:sp>
      <p:sp>
        <p:nvSpPr>
          <p:cNvPr id="146" name="Shape 146"/>
          <p:cNvSpPr txBox="1">
            <a:spLocks noGrp="1"/>
          </p:cNvSpPr>
          <p:nvPr>
            <p:ph type="body" idx="1"/>
          </p:nvPr>
        </p:nvSpPr>
        <p:spPr>
          <a:xfrm>
            <a:off x="2284500" y="1419075"/>
            <a:ext cx="5551500" cy="2169000"/>
          </a:xfrm>
          <a:prstGeom prst="rect">
            <a:avLst/>
          </a:prstGeom>
        </p:spPr>
        <p:txBody>
          <a:bodyPr lIns="91425" tIns="91425" rIns="91425" bIns="91425" anchor="t" anchorCtr="0">
            <a:noAutofit/>
          </a:bodyPr>
          <a:lstStyle/>
          <a:p>
            <a:pPr marL="457200" lvl="0" indent="-228600" rtl="0">
              <a:spcBef>
                <a:spcPts val="0"/>
              </a:spcBef>
              <a:buFont typeface="Patrick Hand SC"/>
            </a:pPr>
            <a:r>
              <a:rPr lang="en" sz="3600">
                <a:latin typeface="Patrick Hand SC"/>
                <a:ea typeface="Patrick Hand SC"/>
                <a:cs typeface="Patrick Hand SC"/>
                <a:sym typeface="Patrick Hand SC"/>
              </a:rPr>
              <a:t>Gabriel Auñón Fernández</a:t>
            </a:r>
          </a:p>
          <a:p>
            <a:pPr marL="457200" lvl="0" indent="-457200" rtl="0">
              <a:spcBef>
                <a:spcPts val="0"/>
              </a:spcBef>
              <a:buSzPct val="100000"/>
              <a:buFont typeface="Patrick Hand SC"/>
            </a:pPr>
            <a:r>
              <a:rPr lang="en" sz="3600">
                <a:latin typeface="Patrick Hand SC"/>
                <a:ea typeface="Patrick Hand SC"/>
                <a:cs typeface="Patrick Hand SC"/>
                <a:sym typeface="Patrick Hand SC"/>
              </a:rPr>
              <a:t>Enrique Aycart Maldonado</a:t>
            </a:r>
          </a:p>
          <a:p>
            <a:pPr marL="457200" lvl="0" indent="-457200" rtl="0">
              <a:spcBef>
                <a:spcPts val="0"/>
              </a:spcBef>
              <a:buSzPct val="100000"/>
              <a:buFont typeface="Patrick Hand SC"/>
            </a:pPr>
            <a:r>
              <a:rPr lang="en" sz="3600">
                <a:latin typeface="Patrick Hand SC"/>
                <a:ea typeface="Patrick Hand SC"/>
                <a:cs typeface="Patrick Hand SC"/>
                <a:sym typeface="Patrick Hand SC"/>
              </a:rPr>
              <a:t>Javier Fernández Campano</a:t>
            </a:r>
          </a:p>
          <a:p>
            <a:pPr marL="457200" lvl="0" indent="-457200" rtl="0">
              <a:spcBef>
                <a:spcPts val="0"/>
              </a:spcBef>
              <a:buSzPct val="100000"/>
              <a:buFont typeface="Patrick Hand SC"/>
            </a:pPr>
            <a:r>
              <a:rPr lang="en" sz="3600">
                <a:latin typeface="Patrick Hand SC"/>
                <a:ea typeface="Patrick Hand SC"/>
                <a:cs typeface="Patrick Hand SC"/>
                <a:sym typeface="Patrick Hand SC"/>
              </a:rPr>
              <a:t>Javier Gutiérrez Montiel</a:t>
            </a:r>
          </a:p>
        </p:txBody>
      </p:sp>
      <p:sp>
        <p:nvSpPr>
          <p:cNvPr id="147" name="Shape 147"/>
          <p:cNvSpPr/>
          <p:nvPr/>
        </p:nvSpPr>
        <p:spPr>
          <a:xfrm flipH="1">
            <a:off x="2252638" y="675611"/>
            <a:ext cx="923990" cy="851362"/>
          </a:xfrm>
          <a:custGeom>
            <a:avLst/>
            <a:gdLst/>
            <a:ahLst/>
            <a:cxnLst/>
            <a:rect l="0" t="0" r="0" b="0"/>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2A95B7"/>
          </a:solidFill>
          <a:ln>
            <a:noFill/>
          </a:ln>
        </p:spPr>
        <p:txBody>
          <a:bodyPr lIns="91425" tIns="91425" rIns="91425" bIns="91425" anchor="ctr" anchorCtr="0">
            <a:noAutofit/>
          </a:bodyPr>
          <a:lstStyle/>
          <a:p>
            <a:pPr lvl="0" rtl="0">
              <a:spcBef>
                <a:spcPts val="0"/>
              </a:spcBef>
              <a:buNone/>
            </a:pPr>
            <a:endParaRPr>
              <a:solidFill>
                <a:srgbClr val="2A95B7"/>
              </a:solidFill>
            </a:endParaRPr>
          </a:p>
        </p:txBody>
      </p:sp>
      <p:sp>
        <p:nvSpPr>
          <p:cNvPr id="148" name="Shape 148"/>
          <p:cNvSpPr/>
          <p:nvPr/>
        </p:nvSpPr>
        <p:spPr>
          <a:xfrm>
            <a:off x="6112115" y="783508"/>
            <a:ext cx="634551" cy="635567"/>
          </a:xfrm>
          <a:custGeom>
            <a:avLst/>
            <a:gdLst/>
            <a:ahLst/>
            <a:cxnLst/>
            <a:rect l="0" t="0" r="0" b="0"/>
            <a:pathLst>
              <a:path w="15842" h="15938" extrusionOk="0">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rgbClr val="FFFFFF"/>
          </a:solidFill>
          <a:ln w="9525" cap="flat" cmpd="sng">
            <a:solidFill>
              <a:srgbClr val="2A95B7"/>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434343"/>
              </a:solidFill>
            </a:endParaRPr>
          </a:p>
        </p:txBody>
      </p:sp>
      <p:sp>
        <p:nvSpPr>
          <p:cNvPr id="149" name="Shape 149"/>
          <p:cNvSpPr/>
          <p:nvPr/>
        </p:nvSpPr>
        <p:spPr>
          <a:xfrm>
            <a:off x="1119141" y="2043742"/>
            <a:ext cx="745234" cy="1001109"/>
          </a:xfrm>
          <a:custGeom>
            <a:avLst/>
            <a:gdLst/>
            <a:ahLst/>
            <a:cxnLst/>
            <a:rect l="0" t="0" r="0" b="0"/>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FFFFFF"/>
          </a:solidFill>
          <a:ln>
            <a:noFill/>
          </a:ln>
        </p:spPr>
        <p:txBody>
          <a:bodyPr lIns="91425" tIns="91425" rIns="91425" bIns="91425" anchor="ctr" anchorCtr="0">
            <a:noAutofit/>
          </a:bodyPr>
          <a:lstStyle/>
          <a:p>
            <a:pPr lvl="0" rtl="0">
              <a:spcBef>
                <a:spcPts val="0"/>
              </a:spcBef>
              <a:buNone/>
            </a:pPr>
            <a:endParaRPr>
              <a:solidFill>
                <a:srgbClr val="434343"/>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3420225" y="468362"/>
            <a:ext cx="2448300" cy="750300"/>
          </a:xfrm>
          <a:prstGeom prst="rect">
            <a:avLst/>
          </a:prstGeom>
        </p:spPr>
        <p:txBody>
          <a:bodyPr lIns="91425" tIns="91425" rIns="91425" bIns="91425" anchor="t" anchorCtr="0">
            <a:noAutofit/>
          </a:bodyPr>
          <a:lstStyle/>
          <a:p>
            <a:pPr lvl="0" rtl="0">
              <a:spcBef>
                <a:spcPts val="0"/>
              </a:spcBef>
              <a:buNone/>
            </a:pPr>
            <a:r>
              <a:rPr lang="en" sz="6000"/>
              <a:t>Thanks!</a:t>
            </a:r>
          </a:p>
        </p:txBody>
      </p:sp>
      <p:sp>
        <p:nvSpPr>
          <p:cNvPr id="155" name="Shape 155"/>
          <p:cNvSpPr txBox="1">
            <a:spLocks noGrp="1"/>
          </p:cNvSpPr>
          <p:nvPr>
            <p:ph type="body" idx="1"/>
          </p:nvPr>
        </p:nvSpPr>
        <p:spPr>
          <a:xfrm>
            <a:off x="1796250" y="1594150"/>
            <a:ext cx="5551500" cy="2169000"/>
          </a:xfrm>
          <a:prstGeom prst="rect">
            <a:avLst/>
          </a:prstGeom>
        </p:spPr>
        <p:txBody>
          <a:bodyPr lIns="91425" tIns="91425" rIns="91425" bIns="91425" anchor="t" anchorCtr="0">
            <a:noAutofit/>
          </a:bodyPr>
          <a:lstStyle/>
          <a:p>
            <a:pPr lvl="0" algn="ctr" rtl="0">
              <a:spcBef>
                <a:spcPts val="0"/>
              </a:spcBef>
              <a:buNone/>
            </a:pPr>
            <a:r>
              <a:rPr lang="en" sz="5000">
                <a:latin typeface="Patrick Hand SC"/>
                <a:ea typeface="Patrick Hand SC"/>
                <a:cs typeface="Patrick Hand SC"/>
                <a:sym typeface="Patrick Hand SC"/>
              </a:rPr>
              <a:t>I.E.S HUELIN</a:t>
            </a:r>
          </a:p>
          <a:p>
            <a:pPr lvl="0" algn="ctr" rtl="0">
              <a:spcBef>
                <a:spcPts val="0"/>
              </a:spcBef>
              <a:buNone/>
            </a:pPr>
            <a:r>
              <a:rPr lang="en" sz="5000" i="1">
                <a:latin typeface="Patrick Hand SC"/>
                <a:ea typeface="Patrick Hand SC"/>
                <a:cs typeface="Patrick Hand SC"/>
                <a:sym typeface="Patrick Hand SC"/>
              </a:rPr>
              <a:t>MÁLAGA</a:t>
            </a:r>
          </a:p>
          <a:p>
            <a:pPr lvl="0" algn="ctr" rtl="0">
              <a:spcBef>
                <a:spcPts val="0"/>
              </a:spcBef>
              <a:buNone/>
            </a:pPr>
            <a:r>
              <a:rPr lang="en" sz="5000" i="1">
                <a:latin typeface="Patrick Hand SC"/>
                <a:ea typeface="Patrick Hand SC"/>
                <a:cs typeface="Patrick Hand SC"/>
                <a:sym typeface="Patrick Hand SC"/>
              </a:rPr>
              <a:t>SPAIN</a:t>
            </a:r>
          </a:p>
        </p:txBody>
      </p:sp>
      <p:sp>
        <p:nvSpPr>
          <p:cNvPr id="156" name="Shape 156"/>
          <p:cNvSpPr/>
          <p:nvPr/>
        </p:nvSpPr>
        <p:spPr>
          <a:xfrm flipH="1">
            <a:off x="2252638" y="675611"/>
            <a:ext cx="923990" cy="851362"/>
          </a:xfrm>
          <a:custGeom>
            <a:avLst/>
            <a:gdLst/>
            <a:ahLst/>
            <a:cxnLst/>
            <a:rect l="0" t="0" r="0" b="0"/>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2A95B7"/>
          </a:solidFill>
          <a:ln>
            <a:noFill/>
          </a:ln>
        </p:spPr>
        <p:txBody>
          <a:bodyPr lIns="91425" tIns="91425" rIns="91425" bIns="91425" anchor="ctr" anchorCtr="0">
            <a:noAutofit/>
          </a:bodyPr>
          <a:lstStyle/>
          <a:p>
            <a:pPr lvl="0" rtl="0">
              <a:spcBef>
                <a:spcPts val="0"/>
              </a:spcBef>
              <a:buNone/>
            </a:pPr>
            <a:endParaRPr>
              <a:solidFill>
                <a:srgbClr val="2A95B7"/>
              </a:solidFill>
            </a:endParaRPr>
          </a:p>
        </p:txBody>
      </p:sp>
      <p:sp>
        <p:nvSpPr>
          <p:cNvPr id="157" name="Shape 157"/>
          <p:cNvSpPr/>
          <p:nvPr/>
        </p:nvSpPr>
        <p:spPr>
          <a:xfrm>
            <a:off x="6112115" y="783508"/>
            <a:ext cx="634551" cy="635567"/>
          </a:xfrm>
          <a:custGeom>
            <a:avLst/>
            <a:gdLst/>
            <a:ahLst/>
            <a:cxnLst/>
            <a:rect l="0" t="0" r="0" b="0"/>
            <a:pathLst>
              <a:path w="15842" h="15938" extrusionOk="0">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rgbClr val="FFFFFF"/>
          </a:solidFill>
          <a:ln w="9525" cap="flat" cmpd="sng">
            <a:solidFill>
              <a:srgbClr val="2A95B7"/>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43434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1617750" y="1556275"/>
            <a:ext cx="5908500" cy="2527200"/>
          </a:xfrm>
          <a:prstGeom prst="rect">
            <a:avLst/>
          </a:prstGeom>
        </p:spPr>
        <p:txBody>
          <a:bodyPr lIns="91425" tIns="91425" rIns="91425" bIns="91425" anchor="t" anchorCtr="0">
            <a:noAutofit/>
          </a:bodyPr>
          <a:lstStyle/>
          <a:p>
            <a:pPr marL="457200" lvl="0" indent="-228600" algn="ctr" rtl="0">
              <a:spcBef>
                <a:spcPts val="0"/>
              </a:spcBef>
              <a:buFont typeface="Patrick Hand SC"/>
            </a:pPr>
            <a:r>
              <a:rPr lang="en" b="1">
                <a:latin typeface="Patrick Hand SC"/>
                <a:ea typeface="Patrick Hand SC"/>
                <a:cs typeface="Patrick Hand SC"/>
                <a:sym typeface="Patrick Hand SC"/>
              </a:rPr>
              <a:t>Fun &amp; Games with music</a:t>
            </a:r>
          </a:p>
          <a:p>
            <a:pPr marL="457200" lvl="0" indent="-228600" algn="ctr" rtl="0">
              <a:spcBef>
                <a:spcPts val="0"/>
              </a:spcBef>
              <a:buFont typeface="Patrick Hand SC"/>
            </a:pPr>
            <a:r>
              <a:rPr lang="en" b="1">
                <a:latin typeface="Patrick Hand SC"/>
                <a:ea typeface="Patrick Hand SC"/>
                <a:cs typeface="Patrick Hand SC"/>
                <a:sym typeface="Patrick Hand SC"/>
              </a:rPr>
              <a:t>ArtyFactory</a:t>
            </a:r>
          </a:p>
          <a:p>
            <a:pPr marL="457200" lvl="0" indent="-228600" algn="ctr" rtl="0">
              <a:spcBef>
                <a:spcPts val="0"/>
              </a:spcBef>
              <a:buFont typeface="Patrick Hand SC"/>
            </a:pPr>
            <a:r>
              <a:rPr lang="en" b="1">
                <a:latin typeface="Patrick Hand SC"/>
                <a:ea typeface="Patrick Hand SC"/>
                <a:cs typeface="Patrick Hand SC"/>
                <a:sym typeface="Patrick Hand SC"/>
              </a:rPr>
              <a:t>ArtGraphica</a:t>
            </a:r>
          </a:p>
          <a:p>
            <a:pPr marL="457200" lvl="0" indent="-228600" algn="ctr" rtl="0">
              <a:spcBef>
                <a:spcPts val="0"/>
              </a:spcBef>
              <a:buFont typeface="Patrick Hand SC"/>
            </a:pPr>
            <a:r>
              <a:rPr lang="en" b="1">
                <a:latin typeface="Patrick Hand SC"/>
                <a:ea typeface="Patrick Hand SC"/>
                <a:cs typeface="Patrick Hand SC"/>
                <a:sym typeface="Patrick Hand SC"/>
              </a:rPr>
              <a:t>Technical Drawing</a:t>
            </a:r>
          </a:p>
          <a:p>
            <a:pPr marL="457200" lvl="0" indent="-228600" algn="ctr" rtl="0">
              <a:spcBef>
                <a:spcPts val="0"/>
              </a:spcBef>
              <a:buFont typeface="Patrick Hand SC"/>
            </a:pPr>
            <a:r>
              <a:rPr lang="en" b="1">
                <a:latin typeface="Patrick Hand SC"/>
                <a:ea typeface="Patrick Hand SC"/>
                <a:cs typeface="Patrick Hand SC"/>
                <a:sym typeface="Patrick Hand SC"/>
              </a:rPr>
              <a:t>J.A. Cuadrado. Com</a:t>
            </a:r>
          </a:p>
          <a:p>
            <a:pPr marL="457200" lvl="0" indent="-228600" algn="ctr" rtl="0">
              <a:spcBef>
                <a:spcPts val="0"/>
              </a:spcBef>
              <a:buFont typeface="Patrick Hand SC"/>
            </a:pPr>
            <a:r>
              <a:rPr lang="en" b="1">
                <a:latin typeface="Patrick Hand SC"/>
                <a:ea typeface="Patrick Hand SC"/>
                <a:cs typeface="Patrick Hand SC"/>
                <a:sym typeface="Patrick Hand SC"/>
              </a:rPr>
              <a:t>Educa Thyssen</a:t>
            </a:r>
          </a:p>
          <a:p>
            <a:pPr marL="457200" lvl="0" indent="-228600" algn="ctr" rtl="0">
              <a:spcBef>
                <a:spcPts val="0"/>
              </a:spcBef>
              <a:buFont typeface="Patrick Hand SC"/>
            </a:pPr>
            <a:r>
              <a:rPr lang="en" b="1">
                <a:latin typeface="Patrick Hand SC"/>
                <a:ea typeface="Patrick Hand SC"/>
                <a:cs typeface="Patrick Hand SC"/>
                <a:sym typeface="Patrick Hand SC"/>
              </a:rPr>
              <a:t>NoteFlight</a:t>
            </a:r>
          </a:p>
        </p:txBody>
      </p:sp>
      <p:sp>
        <p:nvSpPr>
          <p:cNvPr id="46" name="Shape 46"/>
          <p:cNvSpPr/>
          <p:nvPr/>
        </p:nvSpPr>
        <p:spPr>
          <a:xfrm>
            <a:off x="5545975" y="833437"/>
            <a:ext cx="479288" cy="684276"/>
          </a:xfrm>
          <a:custGeom>
            <a:avLst/>
            <a:gdLst/>
            <a:ahLst/>
            <a:cxnLst/>
            <a:rect l="0" t="0" r="0" b="0"/>
            <a:pathLst>
              <a:path w="16863" h="20878" extrusionOk="0">
                <a:moveTo>
                  <a:pt x="974" y="1801"/>
                </a:moveTo>
                <a:lnTo>
                  <a:pt x="1144" y="1825"/>
                </a:lnTo>
                <a:lnTo>
                  <a:pt x="1314" y="1874"/>
                </a:lnTo>
                <a:lnTo>
                  <a:pt x="1436" y="1874"/>
                </a:lnTo>
                <a:lnTo>
                  <a:pt x="1460" y="2093"/>
                </a:lnTo>
                <a:lnTo>
                  <a:pt x="1485" y="2774"/>
                </a:lnTo>
                <a:lnTo>
                  <a:pt x="1387" y="2750"/>
                </a:lnTo>
                <a:lnTo>
                  <a:pt x="1314" y="2774"/>
                </a:lnTo>
                <a:lnTo>
                  <a:pt x="1241" y="2798"/>
                </a:lnTo>
                <a:lnTo>
                  <a:pt x="901" y="3042"/>
                </a:lnTo>
                <a:lnTo>
                  <a:pt x="560" y="3309"/>
                </a:lnTo>
                <a:lnTo>
                  <a:pt x="511" y="3358"/>
                </a:lnTo>
                <a:lnTo>
                  <a:pt x="511" y="2847"/>
                </a:lnTo>
                <a:lnTo>
                  <a:pt x="536" y="2823"/>
                </a:lnTo>
                <a:lnTo>
                  <a:pt x="706" y="2725"/>
                </a:lnTo>
                <a:lnTo>
                  <a:pt x="852" y="2604"/>
                </a:lnTo>
                <a:lnTo>
                  <a:pt x="1193" y="2409"/>
                </a:lnTo>
                <a:lnTo>
                  <a:pt x="1290" y="2360"/>
                </a:lnTo>
                <a:lnTo>
                  <a:pt x="1339" y="2287"/>
                </a:lnTo>
                <a:lnTo>
                  <a:pt x="1436" y="2117"/>
                </a:lnTo>
                <a:lnTo>
                  <a:pt x="1460" y="2093"/>
                </a:lnTo>
                <a:lnTo>
                  <a:pt x="1436" y="2044"/>
                </a:lnTo>
                <a:lnTo>
                  <a:pt x="1412" y="2020"/>
                </a:lnTo>
                <a:lnTo>
                  <a:pt x="1290" y="1995"/>
                </a:lnTo>
                <a:lnTo>
                  <a:pt x="1168" y="1995"/>
                </a:lnTo>
                <a:lnTo>
                  <a:pt x="998" y="2068"/>
                </a:lnTo>
                <a:lnTo>
                  <a:pt x="828" y="2166"/>
                </a:lnTo>
                <a:lnTo>
                  <a:pt x="657" y="2287"/>
                </a:lnTo>
                <a:lnTo>
                  <a:pt x="487" y="2409"/>
                </a:lnTo>
                <a:lnTo>
                  <a:pt x="487" y="2093"/>
                </a:lnTo>
                <a:lnTo>
                  <a:pt x="438" y="1801"/>
                </a:lnTo>
                <a:lnTo>
                  <a:pt x="609" y="1825"/>
                </a:lnTo>
                <a:lnTo>
                  <a:pt x="974" y="1801"/>
                </a:lnTo>
                <a:close/>
                <a:moveTo>
                  <a:pt x="13237" y="803"/>
                </a:moveTo>
                <a:lnTo>
                  <a:pt x="13383" y="949"/>
                </a:lnTo>
                <a:lnTo>
                  <a:pt x="13651" y="1192"/>
                </a:lnTo>
                <a:lnTo>
                  <a:pt x="13943" y="1436"/>
                </a:lnTo>
                <a:lnTo>
                  <a:pt x="14210" y="1655"/>
                </a:lnTo>
                <a:lnTo>
                  <a:pt x="14454" y="1922"/>
                </a:lnTo>
                <a:lnTo>
                  <a:pt x="14697" y="2214"/>
                </a:lnTo>
                <a:lnTo>
                  <a:pt x="14965" y="2482"/>
                </a:lnTo>
                <a:lnTo>
                  <a:pt x="15500" y="3017"/>
                </a:lnTo>
                <a:lnTo>
                  <a:pt x="15646" y="3188"/>
                </a:lnTo>
                <a:lnTo>
                  <a:pt x="15792" y="3382"/>
                </a:lnTo>
                <a:lnTo>
                  <a:pt x="15938" y="3577"/>
                </a:lnTo>
                <a:lnTo>
                  <a:pt x="16084" y="3772"/>
                </a:lnTo>
                <a:lnTo>
                  <a:pt x="15743" y="3796"/>
                </a:lnTo>
                <a:lnTo>
                  <a:pt x="15403" y="3820"/>
                </a:lnTo>
                <a:lnTo>
                  <a:pt x="14697" y="3820"/>
                </a:lnTo>
                <a:lnTo>
                  <a:pt x="14016" y="3796"/>
                </a:lnTo>
                <a:lnTo>
                  <a:pt x="13651" y="3772"/>
                </a:lnTo>
                <a:lnTo>
                  <a:pt x="13310" y="3820"/>
                </a:lnTo>
                <a:lnTo>
                  <a:pt x="13261" y="3042"/>
                </a:lnTo>
                <a:lnTo>
                  <a:pt x="13188" y="2239"/>
                </a:lnTo>
                <a:lnTo>
                  <a:pt x="13188" y="1874"/>
                </a:lnTo>
                <a:lnTo>
                  <a:pt x="13188" y="1533"/>
                </a:lnTo>
                <a:lnTo>
                  <a:pt x="13237" y="803"/>
                </a:lnTo>
                <a:close/>
                <a:moveTo>
                  <a:pt x="1509" y="3163"/>
                </a:moveTo>
                <a:lnTo>
                  <a:pt x="1533" y="3455"/>
                </a:lnTo>
                <a:lnTo>
                  <a:pt x="1363" y="3553"/>
                </a:lnTo>
                <a:lnTo>
                  <a:pt x="1193" y="3650"/>
                </a:lnTo>
                <a:lnTo>
                  <a:pt x="901" y="3918"/>
                </a:lnTo>
                <a:lnTo>
                  <a:pt x="706" y="4064"/>
                </a:lnTo>
                <a:lnTo>
                  <a:pt x="511" y="4210"/>
                </a:lnTo>
                <a:lnTo>
                  <a:pt x="511" y="3845"/>
                </a:lnTo>
                <a:lnTo>
                  <a:pt x="511" y="3747"/>
                </a:lnTo>
                <a:lnTo>
                  <a:pt x="657" y="3699"/>
                </a:lnTo>
                <a:lnTo>
                  <a:pt x="803" y="3626"/>
                </a:lnTo>
                <a:lnTo>
                  <a:pt x="1047" y="3455"/>
                </a:lnTo>
                <a:lnTo>
                  <a:pt x="1387" y="3236"/>
                </a:lnTo>
                <a:lnTo>
                  <a:pt x="1509" y="3163"/>
                </a:lnTo>
                <a:close/>
                <a:moveTo>
                  <a:pt x="1533" y="3942"/>
                </a:moveTo>
                <a:lnTo>
                  <a:pt x="1533" y="4404"/>
                </a:lnTo>
                <a:lnTo>
                  <a:pt x="1533" y="4526"/>
                </a:lnTo>
                <a:lnTo>
                  <a:pt x="1168" y="4745"/>
                </a:lnTo>
                <a:lnTo>
                  <a:pt x="828" y="4988"/>
                </a:lnTo>
                <a:lnTo>
                  <a:pt x="657" y="5086"/>
                </a:lnTo>
                <a:lnTo>
                  <a:pt x="511" y="5232"/>
                </a:lnTo>
                <a:lnTo>
                  <a:pt x="511" y="4648"/>
                </a:lnTo>
                <a:lnTo>
                  <a:pt x="657" y="4575"/>
                </a:lnTo>
                <a:lnTo>
                  <a:pt x="803" y="4477"/>
                </a:lnTo>
                <a:lnTo>
                  <a:pt x="1095" y="4258"/>
                </a:lnTo>
                <a:lnTo>
                  <a:pt x="1533" y="3942"/>
                </a:lnTo>
                <a:close/>
                <a:moveTo>
                  <a:pt x="1509" y="4964"/>
                </a:moveTo>
                <a:lnTo>
                  <a:pt x="1485" y="5378"/>
                </a:lnTo>
                <a:lnTo>
                  <a:pt x="1363" y="5451"/>
                </a:lnTo>
                <a:lnTo>
                  <a:pt x="1217" y="5548"/>
                </a:lnTo>
                <a:lnTo>
                  <a:pt x="998" y="5767"/>
                </a:lnTo>
                <a:lnTo>
                  <a:pt x="730" y="5986"/>
                </a:lnTo>
                <a:lnTo>
                  <a:pt x="609" y="6108"/>
                </a:lnTo>
                <a:lnTo>
                  <a:pt x="487" y="6254"/>
                </a:lnTo>
                <a:lnTo>
                  <a:pt x="487" y="5499"/>
                </a:lnTo>
                <a:lnTo>
                  <a:pt x="633" y="5475"/>
                </a:lnTo>
                <a:lnTo>
                  <a:pt x="755" y="5426"/>
                </a:lnTo>
                <a:lnTo>
                  <a:pt x="998" y="5256"/>
                </a:lnTo>
                <a:lnTo>
                  <a:pt x="1509" y="4964"/>
                </a:lnTo>
                <a:close/>
                <a:moveTo>
                  <a:pt x="1460" y="5889"/>
                </a:moveTo>
                <a:lnTo>
                  <a:pt x="1436" y="6473"/>
                </a:lnTo>
                <a:lnTo>
                  <a:pt x="1363" y="6448"/>
                </a:lnTo>
                <a:lnTo>
                  <a:pt x="1266" y="6448"/>
                </a:lnTo>
                <a:lnTo>
                  <a:pt x="1168" y="6473"/>
                </a:lnTo>
                <a:lnTo>
                  <a:pt x="998" y="6594"/>
                </a:lnTo>
                <a:lnTo>
                  <a:pt x="852" y="6716"/>
                </a:lnTo>
                <a:lnTo>
                  <a:pt x="730" y="6862"/>
                </a:lnTo>
                <a:lnTo>
                  <a:pt x="511" y="7105"/>
                </a:lnTo>
                <a:lnTo>
                  <a:pt x="487" y="6448"/>
                </a:lnTo>
                <a:lnTo>
                  <a:pt x="511" y="6448"/>
                </a:lnTo>
                <a:lnTo>
                  <a:pt x="682" y="6424"/>
                </a:lnTo>
                <a:lnTo>
                  <a:pt x="828" y="6351"/>
                </a:lnTo>
                <a:lnTo>
                  <a:pt x="974" y="6254"/>
                </a:lnTo>
                <a:lnTo>
                  <a:pt x="1095" y="6156"/>
                </a:lnTo>
                <a:lnTo>
                  <a:pt x="1460" y="5889"/>
                </a:lnTo>
                <a:close/>
                <a:moveTo>
                  <a:pt x="6984" y="6205"/>
                </a:moveTo>
                <a:lnTo>
                  <a:pt x="6935" y="6229"/>
                </a:lnTo>
                <a:lnTo>
                  <a:pt x="6862" y="6278"/>
                </a:lnTo>
                <a:lnTo>
                  <a:pt x="6716" y="6424"/>
                </a:lnTo>
                <a:lnTo>
                  <a:pt x="6546" y="6594"/>
                </a:lnTo>
                <a:lnTo>
                  <a:pt x="6327" y="6740"/>
                </a:lnTo>
                <a:lnTo>
                  <a:pt x="6108" y="6862"/>
                </a:lnTo>
                <a:lnTo>
                  <a:pt x="5986" y="6911"/>
                </a:lnTo>
                <a:lnTo>
                  <a:pt x="5889" y="6935"/>
                </a:lnTo>
                <a:lnTo>
                  <a:pt x="5767" y="6935"/>
                </a:lnTo>
                <a:lnTo>
                  <a:pt x="5670" y="6911"/>
                </a:lnTo>
                <a:lnTo>
                  <a:pt x="5572" y="6886"/>
                </a:lnTo>
                <a:lnTo>
                  <a:pt x="5499" y="6838"/>
                </a:lnTo>
                <a:lnTo>
                  <a:pt x="5426" y="6740"/>
                </a:lnTo>
                <a:lnTo>
                  <a:pt x="5353" y="6619"/>
                </a:lnTo>
                <a:lnTo>
                  <a:pt x="5305" y="6546"/>
                </a:lnTo>
                <a:lnTo>
                  <a:pt x="5232" y="6521"/>
                </a:lnTo>
                <a:lnTo>
                  <a:pt x="5134" y="6521"/>
                </a:lnTo>
                <a:lnTo>
                  <a:pt x="5061" y="6546"/>
                </a:lnTo>
                <a:lnTo>
                  <a:pt x="4794" y="6716"/>
                </a:lnTo>
                <a:lnTo>
                  <a:pt x="4599" y="6813"/>
                </a:lnTo>
                <a:lnTo>
                  <a:pt x="4429" y="6911"/>
                </a:lnTo>
                <a:lnTo>
                  <a:pt x="4283" y="6959"/>
                </a:lnTo>
                <a:lnTo>
                  <a:pt x="4210" y="6959"/>
                </a:lnTo>
                <a:lnTo>
                  <a:pt x="4137" y="6935"/>
                </a:lnTo>
                <a:lnTo>
                  <a:pt x="4088" y="6911"/>
                </a:lnTo>
                <a:lnTo>
                  <a:pt x="4064" y="6838"/>
                </a:lnTo>
                <a:lnTo>
                  <a:pt x="4039" y="6765"/>
                </a:lnTo>
                <a:lnTo>
                  <a:pt x="4039" y="6667"/>
                </a:lnTo>
                <a:lnTo>
                  <a:pt x="4039" y="6619"/>
                </a:lnTo>
                <a:lnTo>
                  <a:pt x="4015" y="6594"/>
                </a:lnTo>
                <a:lnTo>
                  <a:pt x="3966" y="6570"/>
                </a:lnTo>
                <a:lnTo>
                  <a:pt x="3893" y="6570"/>
                </a:lnTo>
                <a:lnTo>
                  <a:pt x="3845" y="6643"/>
                </a:lnTo>
                <a:lnTo>
                  <a:pt x="3796" y="6862"/>
                </a:lnTo>
                <a:lnTo>
                  <a:pt x="3772" y="6959"/>
                </a:lnTo>
                <a:lnTo>
                  <a:pt x="3772" y="7057"/>
                </a:lnTo>
                <a:lnTo>
                  <a:pt x="3796" y="7154"/>
                </a:lnTo>
                <a:lnTo>
                  <a:pt x="3845" y="7251"/>
                </a:lnTo>
                <a:lnTo>
                  <a:pt x="3942" y="7300"/>
                </a:lnTo>
                <a:lnTo>
                  <a:pt x="4064" y="7349"/>
                </a:lnTo>
                <a:lnTo>
                  <a:pt x="4331" y="7349"/>
                </a:lnTo>
                <a:lnTo>
                  <a:pt x="4453" y="7324"/>
                </a:lnTo>
                <a:lnTo>
                  <a:pt x="4599" y="7276"/>
                </a:lnTo>
                <a:lnTo>
                  <a:pt x="4842" y="7154"/>
                </a:lnTo>
                <a:lnTo>
                  <a:pt x="5086" y="7008"/>
                </a:lnTo>
                <a:lnTo>
                  <a:pt x="5183" y="7130"/>
                </a:lnTo>
                <a:lnTo>
                  <a:pt x="5280" y="7203"/>
                </a:lnTo>
                <a:lnTo>
                  <a:pt x="5378" y="7276"/>
                </a:lnTo>
                <a:lnTo>
                  <a:pt x="5499" y="7324"/>
                </a:lnTo>
                <a:lnTo>
                  <a:pt x="5597" y="7349"/>
                </a:lnTo>
                <a:lnTo>
                  <a:pt x="5718" y="7349"/>
                </a:lnTo>
                <a:lnTo>
                  <a:pt x="5962" y="7324"/>
                </a:lnTo>
                <a:lnTo>
                  <a:pt x="6229" y="7251"/>
                </a:lnTo>
                <a:lnTo>
                  <a:pt x="6473" y="7130"/>
                </a:lnTo>
                <a:lnTo>
                  <a:pt x="6716" y="6984"/>
                </a:lnTo>
                <a:lnTo>
                  <a:pt x="6935" y="6813"/>
                </a:lnTo>
                <a:lnTo>
                  <a:pt x="7057" y="6959"/>
                </a:lnTo>
                <a:lnTo>
                  <a:pt x="7203" y="7081"/>
                </a:lnTo>
                <a:lnTo>
                  <a:pt x="7373" y="7154"/>
                </a:lnTo>
                <a:lnTo>
                  <a:pt x="7568" y="7203"/>
                </a:lnTo>
                <a:lnTo>
                  <a:pt x="7714" y="7227"/>
                </a:lnTo>
                <a:lnTo>
                  <a:pt x="7981" y="7227"/>
                </a:lnTo>
                <a:lnTo>
                  <a:pt x="8103" y="7178"/>
                </a:lnTo>
                <a:lnTo>
                  <a:pt x="8225" y="7130"/>
                </a:lnTo>
                <a:lnTo>
                  <a:pt x="8322" y="7057"/>
                </a:lnTo>
                <a:lnTo>
                  <a:pt x="8541" y="6911"/>
                </a:lnTo>
                <a:lnTo>
                  <a:pt x="8663" y="7057"/>
                </a:lnTo>
                <a:lnTo>
                  <a:pt x="8833" y="7154"/>
                </a:lnTo>
                <a:lnTo>
                  <a:pt x="9028" y="7203"/>
                </a:lnTo>
                <a:lnTo>
                  <a:pt x="9222" y="7227"/>
                </a:lnTo>
                <a:lnTo>
                  <a:pt x="9441" y="7203"/>
                </a:lnTo>
                <a:lnTo>
                  <a:pt x="9636" y="7154"/>
                </a:lnTo>
                <a:lnTo>
                  <a:pt x="9830" y="7057"/>
                </a:lnTo>
                <a:lnTo>
                  <a:pt x="10001" y="6935"/>
                </a:lnTo>
                <a:lnTo>
                  <a:pt x="10171" y="7057"/>
                </a:lnTo>
                <a:lnTo>
                  <a:pt x="10341" y="7154"/>
                </a:lnTo>
                <a:lnTo>
                  <a:pt x="10512" y="7227"/>
                </a:lnTo>
                <a:lnTo>
                  <a:pt x="10706" y="7276"/>
                </a:lnTo>
                <a:lnTo>
                  <a:pt x="10877" y="7276"/>
                </a:lnTo>
                <a:lnTo>
                  <a:pt x="11047" y="7251"/>
                </a:lnTo>
                <a:lnTo>
                  <a:pt x="11193" y="7203"/>
                </a:lnTo>
                <a:lnTo>
                  <a:pt x="11339" y="7105"/>
                </a:lnTo>
                <a:lnTo>
                  <a:pt x="11436" y="7203"/>
                </a:lnTo>
                <a:lnTo>
                  <a:pt x="11534" y="7276"/>
                </a:lnTo>
                <a:lnTo>
                  <a:pt x="11655" y="7349"/>
                </a:lnTo>
                <a:lnTo>
                  <a:pt x="11777" y="7397"/>
                </a:lnTo>
                <a:lnTo>
                  <a:pt x="11899" y="7422"/>
                </a:lnTo>
                <a:lnTo>
                  <a:pt x="12020" y="7422"/>
                </a:lnTo>
                <a:lnTo>
                  <a:pt x="12142" y="7397"/>
                </a:lnTo>
                <a:lnTo>
                  <a:pt x="12239" y="7349"/>
                </a:lnTo>
                <a:lnTo>
                  <a:pt x="12337" y="7300"/>
                </a:lnTo>
                <a:lnTo>
                  <a:pt x="12434" y="7203"/>
                </a:lnTo>
                <a:lnTo>
                  <a:pt x="12604" y="7032"/>
                </a:lnTo>
                <a:lnTo>
                  <a:pt x="12848" y="7178"/>
                </a:lnTo>
                <a:lnTo>
                  <a:pt x="12969" y="7251"/>
                </a:lnTo>
                <a:lnTo>
                  <a:pt x="13091" y="7300"/>
                </a:lnTo>
                <a:lnTo>
                  <a:pt x="13213" y="7324"/>
                </a:lnTo>
                <a:lnTo>
                  <a:pt x="13334" y="7324"/>
                </a:lnTo>
                <a:lnTo>
                  <a:pt x="13432" y="7300"/>
                </a:lnTo>
                <a:lnTo>
                  <a:pt x="13529" y="7227"/>
                </a:lnTo>
                <a:lnTo>
                  <a:pt x="13651" y="7324"/>
                </a:lnTo>
                <a:lnTo>
                  <a:pt x="13797" y="7373"/>
                </a:lnTo>
                <a:lnTo>
                  <a:pt x="13967" y="7397"/>
                </a:lnTo>
                <a:lnTo>
                  <a:pt x="14113" y="7373"/>
                </a:lnTo>
                <a:lnTo>
                  <a:pt x="14259" y="7349"/>
                </a:lnTo>
                <a:lnTo>
                  <a:pt x="14405" y="7251"/>
                </a:lnTo>
                <a:lnTo>
                  <a:pt x="14502" y="7154"/>
                </a:lnTo>
                <a:lnTo>
                  <a:pt x="14575" y="7008"/>
                </a:lnTo>
                <a:lnTo>
                  <a:pt x="14575" y="6959"/>
                </a:lnTo>
                <a:lnTo>
                  <a:pt x="14575" y="6935"/>
                </a:lnTo>
                <a:lnTo>
                  <a:pt x="14527" y="6911"/>
                </a:lnTo>
                <a:lnTo>
                  <a:pt x="14502" y="6911"/>
                </a:lnTo>
                <a:lnTo>
                  <a:pt x="14283" y="6959"/>
                </a:lnTo>
                <a:lnTo>
                  <a:pt x="14016" y="7032"/>
                </a:lnTo>
                <a:lnTo>
                  <a:pt x="13894" y="7032"/>
                </a:lnTo>
                <a:lnTo>
                  <a:pt x="13772" y="7008"/>
                </a:lnTo>
                <a:lnTo>
                  <a:pt x="13699" y="6959"/>
                </a:lnTo>
                <a:lnTo>
                  <a:pt x="13651" y="6911"/>
                </a:lnTo>
                <a:lnTo>
                  <a:pt x="13651" y="6862"/>
                </a:lnTo>
                <a:lnTo>
                  <a:pt x="13626" y="6789"/>
                </a:lnTo>
                <a:lnTo>
                  <a:pt x="13578" y="6740"/>
                </a:lnTo>
                <a:lnTo>
                  <a:pt x="13529" y="6692"/>
                </a:lnTo>
                <a:lnTo>
                  <a:pt x="13407" y="6692"/>
                </a:lnTo>
                <a:lnTo>
                  <a:pt x="13359" y="6716"/>
                </a:lnTo>
                <a:lnTo>
                  <a:pt x="13334" y="6789"/>
                </a:lnTo>
                <a:lnTo>
                  <a:pt x="13310" y="6862"/>
                </a:lnTo>
                <a:lnTo>
                  <a:pt x="13286" y="6911"/>
                </a:lnTo>
                <a:lnTo>
                  <a:pt x="13286" y="6959"/>
                </a:lnTo>
                <a:lnTo>
                  <a:pt x="13261" y="6984"/>
                </a:lnTo>
                <a:lnTo>
                  <a:pt x="13115" y="6984"/>
                </a:lnTo>
                <a:lnTo>
                  <a:pt x="13018" y="6935"/>
                </a:lnTo>
                <a:lnTo>
                  <a:pt x="12823" y="6789"/>
                </a:lnTo>
                <a:lnTo>
                  <a:pt x="12677" y="6667"/>
                </a:lnTo>
                <a:lnTo>
                  <a:pt x="12629" y="6643"/>
                </a:lnTo>
                <a:lnTo>
                  <a:pt x="12580" y="6619"/>
                </a:lnTo>
                <a:lnTo>
                  <a:pt x="12507" y="6619"/>
                </a:lnTo>
                <a:lnTo>
                  <a:pt x="12458" y="6667"/>
                </a:lnTo>
                <a:lnTo>
                  <a:pt x="12264" y="6886"/>
                </a:lnTo>
                <a:lnTo>
                  <a:pt x="12166" y="6959"/>
                </a:lnTo>
                <a:lnTo>
                  <a:pt x="12045" y="7032"/>
                </a:lnTo>
                <a:lnTo>
                  <a:pt x="11947" y="7057"/>
                </a:lnTo>
                <a:lnTo>
                  <a:pt x="11850" y="7032"/>
                </a:lnTo>
                <a:lnTo>
                  <a:pt x="11777" y="7008"/>
                </a:lnTo>
                <a:lnTo>
                  <a:pt x="11704" y="6911"/>
                </a:lnTo>
                <a:lnTo>
                  <a:pt x="11631" y="6813"/>
                </a:lnTo>
                <a:lnTo>
                  <a:pt x="11582" y="6667"/>
                </a:lnTo>
                <a:lnTo>
                  <a:pt x="11582" y="6594"/>
                </a:lnTo>
                <a:lnTo>
                  <a:pt x="11534" y="6521"/>
                </a:lnTo>
                <a:lnTo>
                  <a:pt x="11485" y="6497"/>
                </a:lnTo>
                <a:lnTo>
                  <a:pt x="11436" y="6473"/>
                </a:lnTo>
                <a:lnTo>
                  <a:pt x="11363" y="6473"/>
                </a:lnTo>
                <a:lnTo>
                  <a:pt x="11315" y="6497"/>
                </a:lnTo>
                <a:lnTo>
                  <a:pt x="11266" y="6546"/>
                </a:lnTo>
                <a:lnTo>
                  <a:pt x="11217" y="6619"/>
                </a:lnTo>
                <a:lnTo>
                  <a:pt x="11193" y="6716"/>
                </a:lnTo>
                <a:lnTo>
                  <a:pt x="11144" y="6789"/>
                </a:lnTo>
                <a:lnTo>
                  <a:pt x="11071" y="6838"/>
                </a:lnTo>
                <a:lnTo>
                  <a:pt x="11023" y="6886"/>
                </a:lnTo>
                <a:lnTo>
                  <a:pt x="10950" y="6911"/>
                </a:lnTo>
                <a:lnTo>
                  <a:pt x="10877" y="6911"/>
                </a:lnTo>
                <a:lnTo>
                  <a:pt x="10706" y="6886"/>
                </a:lnTo>
                <a:lnTo>
                  <a:pt x="10560" y="6838"/>
                </a:lnTo>
                <a:lnTo>
                  <a:pt x="10390" y="6740"/>
                </a:lnTo>
                <a:lnTo>
                  <a:pt x="10268" y="6643"/>
                </a:lnTo>
                <a:lnTo>
                  <a:pt x="10147" y="6521"/>
                </a:lnTo>
                <a:lnTo>
                  <a:pt x="10074" y="6473"/>
                </a:lnTo>
                <a:lnTo>
                  <a:pt x="10001" y="6448"/>
                </a:lnTo>
                <a:lnTo>
                  <a:pt x="9928" y="6473"/>
                </a:lnTo>
                <a:lnTo>
                  <a:pt x="9855" y="6521"/>
                </a:lnTo>
                <a:lnTo>
                  <a:pt x="9757" y="6619"/>
                </a:lnTo>
                <a:lnTo>
                  <a:pt x="9611" y="6716"/>
                </a:lnTo>
                <a:lnTo>
                  <a:pt x="9441" y="6789"/>
                </a:lnTo>
                <a:lnTo>
                  <a:pt x="9271" y="6838"/>
                </a:lnTo>
                <a:lnTo>
                  <a:pt x="9101" y="6838"/>
                </a:lnTo>
                <a:lnTo>
                  <a:pt x="9028" y="6813"/>
                </a:lnTo>
                <a:lnTo>
                  <a:pt x="8979" y="6789"/>
                </a:lnTo>
                <a:lnTo>
                  <a:pt x="8906" y="6740"/>
                </a:lnTo>
                <a:lnTo>
                  <a:pt x="8882" y="6667"/>
                </a:lnTo>
                <a:lnTo>
                  <a:pt x="8833" y="6594"/>
                </a:lnTo>
                <a:lnTo>
                  <a:pt x="8833" y="6497"/>
                </a:lnTo>
                <a:lnTo>
                  <a:pt x="8809" y="6424"/>
                </a:lnTo>
                <a:lnTo>
                  <a:pt x="8784" y="6375"/>
                </a:lnTo>
                <a:lnTo>
                  <a:pt x="8736" y="6327"/>
                </a:lnTo>
                <a:lnTo>
                  <a:pt x="8687" y="6302"/>
                </a:lnTo>
                <a:lnTo>
                  <a:pt x="8638" y="6278"/>
                </a:lnTo>
                <a:lnTo>
                  <a:pt x="8565" y="6278"/>
                </a:lnTo>
                <a:lnTo>
                  <a:pt x="8517" y="6302"/>
                </a:lnTo>
                <a:lnTo>
                  <a:pt x="8468" y="6351"/>
                </a:lnTo>
                <a:lnTo>
                  <a:pt x="8298" y="6546"/>
                </a:lnTo>
                <a:lnTo>
                  <a:pt x="8200" y="6643"/>
                </a:lnTo>
                <a:lnTo>
                  <a:pt x="8103" y="6740"/>
                </a:lnTo>
                <a:lnTo>
                  <a:pt x="7981" y="6789"/>
                </a:lnTo>
                <a:lnTo>
                  <a:pt x="7860" y="6813"/>
                </a:lnTo>
                <a:lnTo>
                  <a:pt x="7714" y="6813"/>
                </a:lnTo>
                <a:lnTo>
                  <a:pt x="7592" y="6789"/>
                </a:lnTo>
                <a:lnTo>
                  <a:pt x="7446" y="6740"/>
                </a:lnTo>
                <a:lnTo>
                  <a:pt x="7349" y="6667"/>
                </a:lnTo>
                <a:lnTo>
                  <a:pt x="7276" y="6546"/>
                </a:lnTo>
                <a:lnTo>
                  <a:pt x="7227" y="6424"/>
                </a:lnTo>
                <a:lnTo>
                  <a:pt x="7227" y="6375"/>
                </a:lnTo>
                <a:lnTo>
                  <a:pt x="7178" y="6302"/>
                </a:lnTo>
                <a:lnTo>
                  <a:pt x="7154" y="6278"/>
                </a:lnTo>
                <a:lnTo>
                  <a:pt x="7105" y="6229"/>
                </a:lnTo>
                <a:lnTo>
                  <a:pt x="7032" y="6205"/>
                </a:lnTo>
                <a:close/>
                <a:moveTo>
                  <a:pt x="1412" y="6813"/>
                </a:moveTo>
                <a:lnTo>
                  <a:pt x="1387" y="7397"/>
                </a:lnTo>
                <a:lnTo>
                  <a:pt x="1144" y="7616"/>
                </a:lnTo>
                <a:lnTo>
                  <a:pt x="925" y="7835"/>
                </a:lnTo>
                <a:lnTo>
                  <a:pt x="755" y="8006"/>
                </a:lnTo>
                <a:lnTo>
                  <a:pt x="584" y="8176"/>
                </a:lnTo>
                <a:lnTo>
                  <a:pt x="536" y="7543"/>
                </a:lnTo>
                <a:lnTo>
                  <a:pt x="657" y="7446"/>
                </a:lnTo>
                <a:lnTo>
                  <a:pt x="755" y="7349"/>
                </a:lnTo>
                <a:lnTo>
                  <a:pt x="949"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33" y="9222"/>
                </a:lnTo>
                <a:lnTo>
                  <a:pt x="584" y="8492"/>
                </a:lnTo>
                <a:lnTo>
                  <a:pt x="730" y="8444"/>
                </a:lnTo>
                <a:lnTo>
                  <a:pt x="852" y="8395"/>
                </a:lnTo>
                <a:lnTo>
                  <a:pt x="1095" y="8200"/>
                </a:lnTo>
                <a:lnTo>
                  <a:pt x="1363" y="7981"/>
                </a:lnTo>
                <a:close/>
                <a:moveTo>
                  <a:pt x="10901" y="8638"/>
                </a:moveTo>
                <a:lnTo>
                  <a:pt x="10828" y="8687"/>
                </a:lnTo>
                <a:lnTo>
                  <a:pt x="10779" y="8736"/>
                </a:lnTo>
                <a:lnTo>
                  <a:pt x="10706" y="8857"/>
                </a:lnTo>
                <a:lnTo>
                  <a:pt x="10682" y="8979"/>
                </a:lnTo>
                <a:lnTo>
                  <a:pt x="10560" y="9076"/>
                </a:lnTo>
                <a:lnTo>
                  <a:pt x="10414" y="9149"/>
                </a:lnTo>
                <a:lnTo>
                  <a:pt x="10293" y="9173"/>
                </a:lnTo>
                <a:lnTo>
                  <a:pt x="10122" y="9173"/>
                </a:lnTo>
                <a:lnTo>
                  <a:pt x="10025" y="9149"/>
                </a:lnTo>
                <a:lnTo>
                  <a:pt x="9976" y="9125"/>
                </a:lnTo>
                <a:lnTo>
                  <a:pt x="9928" y="9076"/>
                </a:lnTo>
                <a:lnTo>
                  <a:pt x="9903" y="9028"/>
                </a:lnTo>
                <a:lnTo>
                  <a:pt x="9903" y="8930"/>
                </a:lnTo>
                <a:lnTo>
                  <a:pt x="9879" y="8857"/>
                </a:lnTo>
                <a:lnTo>
                  <a:pt x="9830" y="8809"/>
                </a:lnTo>
                <a:lnTo>
                  <a:pt x="9757" y="8760"/>
                </a:lnTo>
                <a:lnTo>
                  <a:pt x="9684" y="8760"/>
                </a:lnTo>
                <a:lnTo>
                  <a:pt x="9611" y="8784"/>
                </a:lnTo>
                <a:lnTo>
                  <a:pt x="9563" y="8833"/>
                </a:lnTo>
                <a:lnTo>
                  <a:pt x="9514" y="8906"/>
                </a:lnTo>
                <a:lnTo>
                  <a:pt x="9490" y="8955"/>
                </a:lnTo>
                <a:lnTo>
                  <a:pt x="9441" y="9003"/>
                </a:lnTo>
                <a:lnTo>
                  <a:pt x="9320" y="9052"/>
                </a:lnTo>
                <a:lnTo>
                  <a:pt x="9149" y="9101"/>
                </a:lnTo>
                <a:lnTo>
                  <a:pt x="8979" y="9125"/>
                </a:lnTo>
                <a:lnTo>
                  <a:pt x="8809" y="9101"/>
                </a:lnTo>
                <a:lnTo>
                  <a:pt x="8663" y="9076"/>
                </a:lnTo>
                <a:lnTo>
                  <a:pt x="8541" y="9003"/>
                </a:lnTo>
                <a:lnTo>
                  <a:pt x="8517" y="8955"/>
                </a:lnTo>
                <a:lnTo>
                  <a:pt x="8492" y="8906"/>
                </a:lnTo>
                <a:lnTo>
                  <a:pt x="8492" y="8833"/>
                </a:lnTo>
                <a:lnTo>
                  <a:pt x="8444" y="8784"/>
                </a:lnTo>
                <a:lnTo>
                  <a:pt x="8419" y="8736"/>
                </a:lnTo>
                <a:lnTo>
                  <a:pt x="8371" y="8711"/>
                </a:lnTo>
                <a:lnTo>
                  <a:pt x="8298" y="8687"/>
                </a:lnTo>
                <a:lnTo>
                  <a:pt x="8249" y="8687"/>
                </a:lnTo>
                <a:lnTo>
                  <a:pt x="8200" y="8711"/>
                </a:lnTo>
                <a:lnTo>
                  <a:pt x="8127" y="8736"/>
                </a:lnTo>
                <a:lnTo>
                  <a:pt x="8006" y="8906"/>
                </a:lnTo>
                <a:lnTo>
                  <a:pt x="7860" y="9052"/>
                </a:lnTo>
                <a:lnTo>
                  <a:pt x="7787" y="9125"/>
                </a:lnTo>
                <a:lnTo>
                  <a:pt x="7689" y="9173"/>
                </a:lnTo>
                <a:lnTo>
                  <a:pt x="7568" y="9222"/>
                </a:lnTo>
                <a:lnTo>
                  <a:pt x="7446" y="9246"/>
                </a:lnTo>
                <a:lnTo>
                  <a:pt x="7324" y="9246"/>
                </a:lnTo>
                <a:lnTo>
                  <a:pt x="7276" y="9222"/>
                </a:lnTo>
                <a:lnTo>
                  <a:pt x="7227" y="9198"/>
                </a:lnTo>
                <a:lnTo>
                  <a:pt x="7203" y="9149"/>
                </a:lnTo>
                <a:lnTo>
                  <a:pt x="7178" y="9076"/>
                </a:lnTo>
                <a:lnTo>
                  <a:pt x="7178" y="9003"/>
                </a:lnTo>
                <a:lnTo>
                  <a:pt x="7203" y="8930"/>
                </a:lnTo>
                <a:lnTo>
                  <a:pt x="7203" y="8833"/>
                </a:lnTo>
                <a:lnTo>
                  <a:pt x="7154" y="8760"/>
                </a:lnTo>
                <a:lnTo>
                  <a:pt x="7105" y="8687"/>
                </a:lnTo>
                <a:lnTo>
                  <a:pt x="7032" y="8663"/>
                </a:lnTo>
                <a:lnTo>
                  <a:pt x="6886" y="8663"/>
                </a:lnTo>
                <a:lnTo>
                  <a:pt x="6813" y="8711"/>
                </a:lnTo>
                <a:lnTo>
                  <a:pt x="6789" y="8809"/>
                </a:lnTo>
                <a:lnTo>
                  <a:pt x="6740" y="8906"/>
                </a:lnTo>
                <a:lnTo>
                  <a:pt x="6692" y="8979"/>
                </a:lnTo>
                <a:lnTo>
                  <a:pt x="6619" y="9076"/>
                </a:lnTo>
                <a:lnTo>
                  <a:pt x="6521" y="9125"/>
                </a:lnTo>
                <a:lnTo>
                  <a:pt x="6424" y="9173"/>
                </a:lnTo>
                <a:lnTo>
                  <a:pt x="6327" y="9222"/>
                </a:lnTo>
                <a:lnTo>
                  <a:pt x="6083" y="9271"/>
                </a:lnTo>
                <a:lnTo>
                  <a:pt x="5864" y="9246"/>
                </a:lnTo>
                <a:lnTo>
                  <a:pt x="5743" y="9222"/>
                </a:lnTo>
                <a:lnTo>
                  <a:pt x="5645" y="9198"/>
                </a:lnTo>
                <a:lnTo>
                  <a:pt x="5572" y="9125"/>
                </a:lnTo>
                <a:lnTo>
                  <a:pt x="5499" y="9052"/>
                </a:lnTo>
                <a:lnTo>
                  <a:pt x="5451" y="8979"/>
                </a:lnTo>
                <a:lnTo>
                  <a:pt x="5402" y="8882"/>
                </a:lnTo>
                <a:lnTo>
                  <a:pt x="5402" y="8833"/>
                </a:lnTo>
                <a:lnTo>
                  <a:pt x="5378" y="8784"/>
                </a:lnTo>
                <a:lnTo>
                  <a:pt x="5280" y="8736"/>
                </a:lnTo>
                <a:lnTo>
                  <a:pt x="5183" y="8711"/>
                </a:lnTo>
                <a:lnTo>
                  <a:pt x="5086" y="8736"/>
                </a:lnTo>
                <a:lnTo>
                  <a:pt x="4842" y="8906"/>
                </a:lnTo>
                <a:lnTo>
                  <a:pt x="4648" y="9028"/>
                </a:lnTo>
                <a:lnTo>
                  <a:pt x="4453" y="9149"/>
                </a:lnTo>
                <a:lnTo>
                  <a:pt x="4258" y="9222"/>
                </a:lnTo>
                <a:lnTo>
                  <a:pt x="4112" y="9222"/>
                </a:lnTo>
                <a:lnTo>
                  <a:pt x="4064" y="9198"/>
                </a:lnTo>
                <a:lnTo>
                  <a:pt x="4015" y="9149"/>
                </a:lnTo>
                <a:lnTo>
                  <a:pt x="3991" y="9076"/>
                </a:lnTo>
                <a:lnTo>
                  <a:pt x="4015" y="8955"/>
                </a:lnTo>
                <a:lnTo>
                  <a:pt x="4015" y="8906"/>
                </a:lnTo>
                <a:lnTo>
                  <a:pt x="3991" y="8857"/>
                </a:lnTo>
                <a:lnTo>
                  <a:pt x="3966" y="8833"/>
                </a:lnTo>
                <a:lnTo>
                  <a:pt x="3918" y="8809"/>
                </a:lnTo>
                <a:lnTo>
                  <a:pt x="3893" y="8784"/>
                </a:lnTo>
                <a:lnTo>
                  <a:pt x="3845" y="8809"/>
                </a:lnTo>
                <a:lnTo>
                  <a:pt x="3796" y="8809"/>
                </a:lnTo>
                <a:lnTo>
                  <a:pt x="3747" y="8857"/>
                </a:lnTo>
                <a:lnTo>
                  <a:pt x="3699" y="8979"/>
                </a:lnTo>
                <a:lnTo>
                  <a:pt x="3674" y="9101"/>
                </a:lnTo>
                <a:lnTo>
                  <a:pt x="3674" y="9222"/>
                </a:lnTo>
                <a:lnTo>
                  <a:pt x="3699" y="9319"/>
                </a:lnTo>
                <a:lnTo>
                  <a:pt x="3772" y="9417"/>
                </a:lnTo>
                <a:lnTo>
                  <a:pt x="3845" y="9514"/>
                </a:lnTo>
                <a:lnTo>
                  <a:pt x="3966" y="9587"/>
                </a:lnTo>
                <a:lnTo>
                  <a:pt x="4088" y="9636"/>
                </a:lnTo>
                <a:lnTo>
                  <a:pt x="4210" y="9660"/>
                </a:lnTo>
                <a:lnTo>
                  <a:pt x="4356" y="9636"/>
                </a:lnTo>
                <a:lnTo>
                  <a:pt x="4477" y="9611"/>
                </a:lnTo>
                <a:lnTo>
                  <a:pt x="4599" y="9563"/>
                </a:lnTo>
                <a:lnTo>
                  <a:pt x="4842" y="9417"/>
                </a:lnTo>
                <a:lnTo>
                  <a:pt x="5086" y="9246"/>
                </a:lnTo>
                <a:lnTo>
                  <a:pt x="5159" y="9344"/>
                </a:lnTo>
                <a:lnTo>
                  <a:pt x="5232" y="9441"/>
                </a:lnTo>
                <a:lnTo>
                  <a:pt x="5329" y="9514"/>
                </a:lnTo>
                <a:lnTo>
                  <a:pt x="5426" y="9563"/>
                </a:lnTo>
                <a:lnTo>
                  <a:pt x="5670" y="9660"/>
                </a:lnTo>
                <a:lnTo>
                  <a:pt x="5913" y="9684"/>
                </a:lnTo>
                <a:lnTo>
                  <a:pt x="6181" y="9684"/>
                </a:lnTo>
                <a:lnTo>
                  <a:pt x="6424" y="9636"/>
                </a:lnTo>
                <a:lnTo>
                  <a:pt x="6667" y="9538"/>
                </a:lnTo>
                <a:lnTo>
                  <a:pt x="6886" y="9392"/>
                </a:lnTo>
                <a:lnTo>
                  <a:pt x="6984" y="9490"/>
                </a:lnTo>
                <a:lnTo>
                  <a:pt x="7081" y="9563"/>
                </a:lnTo>
                <a:lnTo>
                  <a:pt x="7227" y="9636"/>
                </a:lnTo>
                <a:lnTo>
                  <a:pt x="7373" y="9684"/>
                </a:lnTo>
                <a:lnTo>
                  <a:pt x="7519" y="9709"/>
                </a:lnTo>
                <a:lnTo>
                  <a:pt x="7641" y="9684"/>
                </a:lnTo>
                <a:lnTo>
                  <a:pt x="7762" y="9660"/>
                </a:lnTo>
                <a:lnTo>
                  <a:pt x="7884" y="9611"/>
                </a:lnTo>
                <a:lnTo>
                  <a:pt x="7981" y="9538"/>
                </a:lnTo>
                <a:lnTo>
                  <a:pt x="8079" y="9465"/>
                </a:lnTo>
                <a:lnTo>
                  <a:pt x="8249" y="9271"/>
                </a:lnTo>
                <a:lnTo>
                  <a:pt x="8371" y="9368"/>
                </a:lnTo>
                <a:lnTo>
                  <a:pt x="8541" y="9465"/>
                </a:lnTo>
                <a:lnTo>
                  <a:pt x="8711" y="9514"/>
                </a:lnTo>
                <a:lnTo>
                  <a:pt x="8906" y="9538"/>
                </a:lnTo>
                <a:lnTo>
                  <a:pt x="9101" y="9538"/>
                </a:lnTo>
                <a:lnTo>
                  <a:pt x="9271" y="9514"/>
                </a:lnTo>
                <a:lnTo>
                  <a:pt x="9466" y="9441"/>
                </a:lnTo>
                <a:lnTo>
                  <a:pt x="9611" y="9368"/>
                </a:lnTo>
                <a:lnTo>
                  <a:pt x="9733" y="9465"/>
                </a:lnTo>
                <a:lnTo>
                  <a:pt x="9855" y="9514"/>
                </a:lnTo>
                <a:lnTo>
                  <a:pt x="10025" y="9563"/>
                </a:lnTo>
                <a:lnTo>
                  <a:pt x="10195" y="9563"/>
                </a:lnTo>
                <a:lnTo>
                  <a:pt x="10366" y="9538"/>
                </a:lnTo>
                <a:lnTo>
                  <a:pt x="10560" y="9490"/>
                </a:lnTo>
                <a:lnTo>
                  <a:pt x="10706" y="9417"/>
                </a:lnTo>
                <a:lnTo>
                  <a:pt x="10852" y="9319"/>
                </a:lnTo>
                <a:lnTo>
                  <a:pt x="10974" y="9392"/>
                </a:lnTo>
                <a:lnTo>
                  <a:pt x="11096" y="9441"/>
                </a:lnTo>
                <a:lnTo>
                  <a:pt x="11242" y="9465"/>
                </a:lnTo>
                <a:lnTo>
                  <a:pt x="11363" y="9490"/>
                </a:lnTo>
                <a:lnTo>
                  <a:pt x="11509" y="9490"/>
                </a:lnTo>
                <a:lnTo>
                  <a:pt x="11655" y="9465"/>
                </a:lnTo>
                <a:lnTo>
                  <a:pt x="11801" y="9417"/>
                </a:lnTo>
                <a:lnTo>
                  <a:pt x="11923" y="9344"/>
                </a:lnTo>
                <a:lnTo>
                  <a:pt x="12020" y="9441"/>
                </a:lnTo>
                <a:lnTo>
                  <a:pt x="12142" y="9490"/>
                </a:lnTo>
                <a:lnTo>
                  <a:pt x="12434" y="9490"/>
                </a:lnTo>
                <a:lnTo>
                  <a:pt x="12580" y="9441"/>
                </a:lnTo>
                <a:lnTo>
                  <a:pt x="12750" y="9392"/>
                </a:lnTo>
                <a:lnTo>
                  <a:pt x="12896" y="9319"/>
                </a:lnTo>
                <a:lnTo>
                  <a:pt x="13042" y="9222"/>
                </a:lnTo>
                <a:lnTo>
                  <a:pt x="13091" y="9295"/>
                </a:lnTo>
                <a:lnTo>
                  <a:pt x="13164" y="9344"/>
                </a:lnTo>
                <a:lnTo>
                  <a:pt x="13310" y="9417"/>
                </a:lnTo>
                <a:lnTo>
                  <a:pt x="13480" y="9441"/>
                </a:lnTo>
                <a:lnTo>
                  <a:pt x="13675" y="9441"/>
                </a:lnTo>
                <a:lnTo>
                  <a:pt x="13870" y="9392"/>
                </a:lnTo>
                <a:lnTo>
                  <a:pt x="14064" y="9319"/>
                </a:lnTo>
                <a:lnTo>
                  <a:pt x="14259" y="9246"/>
                </a:lnTo>
                <a:lnTo>
                  <a:pt x="14405" y="9149"/>
                </a:lnTo>
                <a:lnTo>
                  <a:pt x="14478" y="9101"/>
                </a:lnTo>
                <a:lnTo>
                  <a:pt x="14502" y="9028"/>
                </a:lnTo>
                <a:lnTo>
                  <a:pt x="14478" y="8955"/>
                </a:lnTo>
                <a:lnTo>
                  <a:pt x="14454" y="8882"/>
                </a:lnTo>
                <a:lnTo>
                  <a:pt x="14429" y="8833"/>
                </a:lnTo>
                <a:lnTo>
                  <a:pt x="14356" y="8809"/>
                </a:lnTo>
                <a:lnTo>
                  <a:pt x="14308" y="8809"/>
                </a:lnTo>
                <a:lnTo>
                  <a:pt x="14235" y="8833"/>
                </a:lnTo>
                <a:lnTo>
                  <a:pt x="14016" y="8955"/>
                </a:lnTo>
                <a:lnTo>
                  <a:pt x="13845" y="9028"/>
                </a:lnTo>
                <a:lnTo>
                  <a:pt x="13675" y="9076"/>
                </a:lnTo>
                <a:lnTo>
                  <a:pt x="13529" y="9101"/>
                </a:lnTo>
                <a:lnTo>
                  <a:pt x="13407" y="9101"/>
                </a:lnTo>
                <a:lnTo>
                  <a:pt x="13359" y="9076"/>
                </a:lnTo>
                <a:lnTo>
                  <a:pt x="13334" y="9028"/>
                </a:lnTo>
                <a:lnTo>
                  <a:pt x="13310" y="8979"/>
                </a:lnTo>
                <a:lnTo>
                  <a:pt x="13310" y="8906"/>
                </a:lnTo>
                <a:lnTo>
                  <a:pt x="13310" y="8857"/>
                </a:lnTo>
                <a:lnTo>
                  <a:pt x="13286" y="8784"/>
                </a:lnTo>
                <a:lnTo>
                  <a:pt x="13261" y="8736"/>
                </a:lnTo>
                <a:lnTo>
                  <a:pt x="13213" y="8711"/>
                </a:lnTo>
                <a:lnTo>
                  <a:pt x="13091" y="8711"/>
                </a:lnTo>
                <a:lnTo>
                  <a:pt x="13042" y="8736"/>
                </a:lnTo>
                <a:lnTo>
                  <a:pt x="13018" y="8784"/>
                </a:lnTo>
                <a:lnTo>
                  <a:pt x="12945" y="8882"/>
                </a:lnTo>
                <a:lnTo>
                  <a:pt x="12823" y="8979"/>
                </a:lnTo>
                <a:lnTo>
                  <a:pt x="12653" y="9076"/>
                </a:lnTo>
                <a:lnTo>
                  <a:pt x="12507" y="9149"/>
                </a:lnTo>
                <a:lnTo>
                  <a:pt x="12361" y="9198"/>
                </a:lnTo>
                <a:lnTo>
                  <a:pt x="12312" y="9198"/>
                </a:lnTo>
                <a:lnTo>
                  <a:pt x="12264" y="9173"/>
                </a:lnTo>
                <a:lnTo>
                  <a:pt x="12215" y="9149"/>
                </a:lnTo>
                <a:lnTo>
                  <a:pt x="12191" y="9101"/>
                </a:lnTo>
                <a:lnTo>
                  <a:pt x="12191" y="9028"/>
                </a:lnTo>
                <a:lnTo>
                  <a:pt x="12215" y="8930"/>
                </a:lnTo>
                <a:lnTo>
                  <a:pt x="12215" y="8857"/>
                </a:lnTo>
                <a:lnTo>
                  <a:pt x="12191" y="8809"/>
                </a:lnTo>
                <a:lnTo>
                  <a:pt x="12142" y="8760"/>
                </a:lnTo>
                <a:lnTo>
                  <a:pt x="12093" y="8736"/>
                </a:lnTo>
                <a:lnTo>
                  <a:pt x="12045" y="8736"/>
                </a:lnTo>
                <a:lnTo>
                  <a:pt x="11972" y="8760"/>
                </a:lnTo>
                <a:lnTo>
                  <a:pt x="11923" y="8784"/>
                </a:lnTo>
                <a:lnTo>
                  <a:pt x="11899" y="8857"/>
                </a:lnTo>
                <a:lnTo>
                  <a:pt x="11801" y="8979"/>
                </a:lnTo>
                <a:lnTo>
                  <a:pt x="11704" y="9076"/>
                </a:lnTo>
                <a:lnTo>
                  <a:pt x="11582" y="9125"/>
                </a:lnTo>
                <a:lnTo>
                  <a:pt x="11266" y="9125"/>
                </a:lnTo>
                <a:lnTo>
                  <a:pt x="11169" y="9076"/>
                </a:lnTo>
                <a:lnTo>
                  <a:pt x="11096" y="9028"/>
                </a:lnTo>
                <a:lnTo>
                  <a:pt x="11144" y="8882"/>
                </a:lnTo>
                <a:lnTo>
                  <a:pt x="11144" y="8809"/>
                </a:lnTo>
                <a:lnTo>
                  <a:pt x="11120" y="8736"/>
                </a:lnTo>
                <a:lnTo>
                  <a:pt x="11071" y="8687"/>
                </a:lnTo>
                <a:lnTo>
                  <a:pt x="11023" y="8663"/>
                </a:lnTo>
                <a:lnTo>
                  <a:pt x="10950" y="8638"/>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779" y="11242"/>
                </a:lnTo>
                <a:lnTo>
                  <a:pt x="730" y="10439"/>
                </a:lnTo>
                <a:lnTo>
                  <a:pt x="876" y="10366"/>
                </a:lnTo>
                <a:lnTo>
                  <a:pt x="1022" y="10293"/>
                </a:lnTo>
                <a:lnTo>
                  <a:pt x="1266" y="10122"/>
                </a:lnTo>
                <a:close/>
                <a:moveTo>
                  <a:pt x="11485" y="10633"/>
                </a:moveTo>
                <a:lnTo>
                  <a:pt x="11412" y="10658"/>
                </a:lnTo>
                <a:lnTo>
                  <a:pt x="11339" y="10731"/>
                </a:lnTo>
                <a:lnTo>
                  <a:pt x="11169" y="11023"/>
                </a:lnTo>
                <a:lnTo>
                  <a:pt x="11071" y="11144"/>
                </a:lnTo>
                <a:lnTo>
                  <a:pt x="10950" y="11242"/>
                </a:lnTo>
                <a:lnTo>
                  <a:pt x="10877" y="11290"/>
                </a:lnTo>
                <a:lnTo>
                  <a:pt x="10779" y="11315"/>
                </a:lnTo>
                <a:lnTo>
                  <a:pt x="10560" y="11315"/>
                </a:lnTo>
                <a:lnTo>
                  <a:pt x="10463" y="11290"/>
                </a:lnTo>
                <a:lnTo>
                  <a:pt x="10390" y="11242"/>
                </a:lnTo>
                <a:lnTo>
                  <a:pt x="10317" y="11169"/>
                </a:lnTo>
                <a:lnTo>
                  <a:pt x="10293" y="11096"/>
                </a:lnTo>
                <a:lnTo>
                  <a:pt x="10366" y="10901"/>
                </a:lnTo>
                <a:lnTo>
                  <a:pt x="10366" y="10828"/>
                </a:lnTo>
                <a:lnTo>
                  <a:pt x="10341" y="10755"/>
                </a:lnTo>
                <a:lnTo>
                  <a:pt x="10293" y="10706"/>
                </a:lnTo>
                <a:lnTo>
                  <a:pt x="10244" y="10658"/>
                </a:lnTo>
                <a:lnTo>
                  <a:pt x="10098" y="10658"/>
                </a:lnTo>
                <a:lnTo>
                  <a:pt x="10049" y="10682"/>
                </a:lnTo>
                <a:lnTo>
                  <a:pt x="10001" y="10755"/>
                </a:lnTo>
                <a:lnTo>
                  <a:pt x="9928" y="10877"/>
                </a:lnTo>
                <a:lnTo>
                  <a:pt x="9903" y="10998"/>
                </a:lnTo>
                <a:lnTo>
                  <a:pt x="9806" y="11120"/>
                </a:lnTo>
                <a:lnTo>
                  <a:pt x="9636" y="11217"/>
                </a:lnTo>
                <a:lnTo>
                  <a:pt x="9539" y="11242"/>
                </a:lnTo>
                <a:lnTo>
                  <a:pt x="9393" y="11266"/>
                </a:lnTo>
                <a:lnTo>
                  <a:pt x="9344" y="11242"/>
                </a:lnTo>
                <a:lnTo>
                  <a:pt x="9295" y="11217"/>
                </a:lnTo>
                <a:lnTo>
                  <a:pt x="9295" y="11169"/>
                </a:lnTo>
                <a:lnTo>
                  <a:pt x="9295" y="11096"/>
                </a:lnTo>
                <a:lnTo>
                  <a:pt x="9320" y="11023"/>
                </a:lnTo>
                <a:lnTo>
                  <a:pt x="9320" y="10950"/>
                </a:lnTo>
                <a:lnTo>
                  <a:pt x="9295" y="10901"/>
                </a:lnTo>
                <a:lnTo>
                  <a:pt x="9247" y="10852"/>
                </a:lnTo>
                <a:lnTo>
                  <a:pt x="9198" y="10828"/>
                </a:lnTo>
                <a:lnTo>
                  <a:pt x="9125" y="10804"/>
                </a:lnTo>
                <a:lnTo>
                  <a:pt x="9052" y="10828"/>
                </a:lnTo>
                <a:lnTo>
                  <a:pt x="8979" y="10852"/>
                </a:lnTo>
                <a:lnTo>
                  <a:pt x="8784" y="11047"/>
                </a:lnTo>
                <a:lnTo>
                  <a:pt x="8565" y="11242"/>
                </a:lnTo>
                <a:lnTo>
                  <a:pt x="8419" y="11290"/>
                </a:lnTo>
                <a:lnTo>
                  <a:pt x="8225" y="11315"/>
                </a:lnTo>
                <a:lnTo>
                  <a:pt x="8103" y="11290"/>
                </a:lnTo>
                <a:lnTo>
                  <a:pt x="8006" y="11290"/>
                </a:lnTo>
                <a:lnTo>
                  <a:pt x="7933" y="11242"/>
                </a:lnTo>
                <a:lnTo>
                  <a:pt x="7884" y="11193"/>
                </a:lnTo>
                <a:lnTo>
                  <a:pt x="7908" y="11071"/>
                </a:lnTo>
                <a:lnTo>
                  <a:pt x="7908" y="10901"/>
                </a:lnTo>
                <a:lnTo>
                  <a:pt x="7884" y="10828"/>
                </a:lnTo>
                <a:lnTo>
                  <a:pt x="7835" y="10755"/>
                </a:lnTo>
                <a:lnTo>
                  <a:pt x="7787" y="10706"/>
                </a:lnTo>
                <a:lnTo>
                  <a:pt x="7714" y="10682"/>
                </a:lnTo>
                <a:lnTo>
                  <a:pt x="7616" y="10682"/>
                </a:lnTo>
                <a:lnTo>
                  <a:pt x="7543" y="10706"/>
                </a:lnTo>
                <a:lnTo>
                  <a:pt x="7495" y="10779"/>
                </a:lnTo>
                <a:lnTo>
                  <a:pt x="7446" y="10852"/>
                </a:lnTo>
                <a:lnTo>
                  <a:pt x="7397" y="10974"/>
                </a:lnTo>
                <a:lnTo>
                  <a:pt x="7397" y="11071"/>
                </a:lnTo>
                <a:lnTo>
                  <a:pt x="7324" y="11144"/>
                </a:lnTo>
                <a:lnTo>
                  <a:pt x="7227" y="11193"/>
                </a:lnTo>
                <a:lnTo>
                  <a:pt x="7008" y="11193"/>
                </a:lnTo>
                <a:lnTo>
                  <a:pt x="6911" y="11169"/>
                </a:lnTo>
                <a:lnTo>
                  <a:pt x="6789" y="11096"/>
                </a:lnTo>
                <a:lnTo>
                  <a:pt x="6716" y="11023"/>
                </a:lnTo>
                <a:lnTo>
                  <a:pt x="6667" y="10950"/>
                </a:lnTo>
                <a:lnTo>
                  <a:pt x="6619" y="10877"/>
                </a:lnTo>
                <a:lnTo>
                  <a:pt x="6546" y="10804"/>
                </a:lnTo>
                <a:lnTo>
                  <a:pt x="6473" y="10779"/>
                </a:lnTo>
                <a:lnTo>
                  <a:pt x="6400" y="10779"/>
                </a:lnTo>
                <a:lnTo>
                  <a:pt x="6302" y="10804"/>
                </a:lnTo>
                <a:lnTo>
                  <a:pt x="6254" y="10852"/>
                </a:lnTo>
                <a:lnTo>
                  <a:pt x="6205" y="10901"/>
                </a:lnTo>
                <a:lnTo>
                  <a:pt x="6205" y="10998"/>
                </a:lnTo>
                <a:lnTo>
                  <a:pt x="6205" y="11096"/>
                </a:lnTo>
                <a:lnTo>
                  <a:pt x="6181" y="11169"/>
                </a:lnTo>
                <a:lnTo>
                  <a:pt x="6156" y="11217"/>
                </a:lnTo>
                <a:lnTo>
                  <a:pt x="6132" y="11266"/>
                </a:lnTo>
                <a:lnTo>
                  <a:pt x="6035" y="11315"/>
                </a:lnTo>
                <a:lnTo>
                  <a:pt x="5937" y="11339"/>
                </a:lnTo>
                <a:lnTo>
                  <a:pt x="5840" y="11315"/>
                </a:lnTo>
                <a:lnTo>
                  <a:pt x="5743" y="11242"/>
                </a:lnTo>
                <a:lnTo>
                  <a:pt x="5694" y="11144"/>
                </a:lnTo>
                <a:lnTo>
                  <a:pt x="5694" y="11096"/>
                </a:lnTo>
                <a:lnTo>
                  <a:pt x="5694" y="11047"/>
                </a:lnTo>
                <a:lnTo>
                  <a:pt x="5694" y="10925"/>
                </a:lnTo>
                <a:lnTo>
                  <a:pt x="5670" y="10852"/>
                </a:lnTo>
                <a:lnTo>
                  <a:pt x="5621" y="10779"/>
                </a:lnTo>
                <a:lnTo>
                  <a:pt x="5524" y="10755"/>
                </a:lnTo>
                <a:lnTo>
                  <a:pt x="5451" y="10731"/>
                </a:lnTo>
                <a:lnTo>
                  <a:pt x="5353" y="10755"/>
                </a:lnTo>
                <a:lnTo>
                  <a:pt x="5280" y="10828"/>
                </a:lnTo>
                <a:lnTo>
                  <a:pt x="5232" y="10901"/>
                </a:lnTo>
                <a:lnTo>
                  <a:pt x="5183" y="10998"/>
                </a:lnTo>
                <a:lnTo>
                  <a:pt x="5110" y="11096"/>
                </a:lnTo>
                <a:lnTo>
                  <a:pt x="5037" y="11169"/>
                </a:lnTo>
                <a:lnTo>
                  <a:pt x="4964" y="11242"/>
                </a:lnTo>
                <a:lnTo>
                  <a:pt x="4769" y="11339"/>
                </a:lnTo>
                <a:lnTo>
                  <a:pt x="4648" y="11363"/>
                </a:lnTo>
                <a:lnTo>
                  <a:pt x="4550" y="11388"/>
                </a:lnTo>
                <a:lnTo>
                  <a:pt x="4502" y="11388"/>
                </a:lnTo>
                <a:lnTo>
                  <a:pt x="4453" y="11363"/>
                </a:lnTo>
                <a:lnTo>
                  <a:pt x="4380" y="11315"/>
                </a:lnTo>
                <a:lnTo>
                  <a:pt x="4331" y="11217"/>
                </a:lnTo>
                <a:lnTo>
                  <a:pt x="4307" y="11120"/>
                </a:lnTo>
                <a:lnTo>
                  <a:pt x="4258" y="10950"/>
                </a:lnTo>
                <a:lnTo>
                  <a:pt x="4234" y="10877"/>
                </a:lnTo>
                <a:lnTo>
                  <a:pt x="4210" y="10877"/>
                </a:lnTo>
                <a:lnTo>
                  <a:pt x="4210" y="10852"/>
                </a:lnTo>
                <a:lnTo>
                  <a:pt x="4185" y="10828"/>
                </a:lnTo>
                <a:lnTo>
                  <a:pt x="4137" y="10804"/>
                </a:lnTo>
                <a:lnTo>
                  <a:pt x="4088" y="10804"/>
                </a:lnTo>
                <a:lnTo>
                  <a:pt x="4039" y="10828"/>
                </a:lnTo>
                <a:lnTo>
                  <a:pt x="3991" y="10852"/>
                </a:lnTo>
                <a:lnTo>
                  <a:pt x="3942" y="10950"/>
                </a:lnTo>
                <a:lnTo>
                  <a:pt x="3918" y="11071"/>
                </a:lnTo>
                <a:lnTo>
                  <a:pt x="3918" y="11290"/>
                </a:lnTo>
                <a:lnTo>
                  <a:pt x="3942" y="11388"/>
                </a:lnTo>
                <a:lnTo>
                  <a:pt x="3966" y="11509"/>
                </a:lnTo>
                <a:lnTo>
                  <a:pt x="4015" y="11582"/>
                </a:lnTo>
                <a:lnTo>
                  <a:pt x="4088" y="11680"/>
                </a:lnTo>
                <a:lnTo>
                  <a:pt x="4185" y="11753"/>
                </a:lnTo>
                <a:lnTo>
                  <a:pt x="4283" y="11801"/>
                </a:lnTo>
                <a:lnTo>
                  <a:pt x="4429" y="11850"/>
                </a:lnTo>
                <a:lnTo>
                  <a:pt x="4721" y="11850"/>
                </a:lnTo>
                <a:lnTo>
                  <a:pt x="4842" y="11826"/>
                </a:lnTo>
                <a:lnTo>
                  <a:pt x="4988" y="11777"/>
                </a:lnTo>
                <a:lnTo>
                  <a:pt x="5110" y="11704"/>
                </a:lnTo>
                <a:lnTo>
                  <a:pt x="5232" y="11631"/>
                </a:lnTo>
                <a:lnTo>
                  <a:pt x="5353" y="11534"/>
                </a:lnTo>
                <a:lnTo>
                  <a:pt x="5475" y="11655"/>
                </a:lnTo>
                <a:lnTo>
                  <a:pt x="5645" y="11728"/>
                </a:lnTo>
                <a:lnTo>
                  <a:pt x="5816" y="11777"/>
                </a:lnTo>
                <a:lnTo>
                  <a:pt x="5986" y="11801"/>
                </a:lnTo>
                <a:lnTo>
                  <a:pt x="6156" y="11777"/>
                </a:lnTo>
                <a:lnTo>
                  <a:pt x="6327" y="11728"/>
                </a:lnTo>
                <a:lnTo>
                  <a:pt x="6473" y="11631"/>
                </a:lnTo>
                <a:lnTo>
                  <a:pt x="6570" y="11509"/>
                </a:lnTo>
                <a:lnTo>
                  <a:pt x="6716" y="11558"/>
                </a:lnTo>
                <a:lnTo>
                  <a:pt x="6838" y="11607"/>
                </a:lnTo>
                <a:lnTo>
                  <a:pt x="6984" y="11631"/>
                </a:lnTo>
                <a:lnTo>
                  <a:pt x="7105" y="11655"/>
                </a:lnTo>
                <a:lnTo>
                  <a:pt x="7251" y="11655"/>
                </a:lnTo>
                <a:lnTo>
                  <a:pt x="7373" y="11631"/>
                </a:lnTo>
                <a:lnTo>
                  <a:pt x="7519" y="11582"/>
                </a:lnTo>
                <a:lnTo>
                  <a:pt x="7616" y="11534"/>
                </a:lnTo>
                <a:lnTo>
                  <a:pt x="7787" y="11631"/>
                </a:lnTo>
                <a:lnTo>
                  <a:pt x="7957" y="11728"/>
                </a:lnTo>
                <a:lnTo>
                  <a:pt x="8103" y="11777"/>
                </a:lnTo>
                <a:lnTo>
                  <a:pt x="8249" y="11801"/>
                </a:lnTo>
                <a:lnTo>
                  <a:pt x="8395" y="11777"/>
                </a:lnTo>
                <a:lnTo>
                  <a:pt x="8517" y="11753"/>
                </a:lnTo>
                <a:lnTo>
                  <a:pt x="8638" y="11680"/>
                </a:lnTo>
                <a:lnTo>
                  <a:pt x="8760" y="11607"/>
                </a:lnTo>
                <a:lnTo>
                  <a:pt x="9003" y="11436"/>
                </a:lnTo>
                <a:lnTo>
                  <a:pt x="9052" y="11509"/>
                </a:lnTo>
                <a:lnTo>
                  <a:pt x="9149" y="11582"/>
                </a:lnTo>
                <a:lnTo>
                  <a:pt x="9271" y="11631"/>
                </a:lnTo>
                <a:lnTo>
                  <a:pt x="9563" y="11631"/>
                </a:lnTo>
                <a:lnTo>
                  <a:pt x="9733" y="11582"/>
                </a:lnTo>
                <a:lnTo>
                  <a:pt x="9903" y="11534"/>
                </a:lnTo>
                <a:lnTo>
                  <a:pt x="10025" y="11436"/>
                </a:lnTo>
                <a:lnTo>
                  <a:pt x="10098" y="11509"/>
                </a:lnTo>
                <a:lnTo>
                  <a:pt x="10195" y="11582"/>
                </a:lnTo>
                <a:lnTo>
                  <a:pt x="10414" y="11680"/>
                </a:lnTo>
                <a:lnTo>
                  <a:pt x="10560" y="11728"/>
                </a:lnTo>
                <a:lnTo>
                  <a:pt x="10682" y="11753"/>
                </a:lnTo>
                <a:lnTo>
                  <a:pt x="10828" y="11728"/>
                </a:lnTo>
                <a:lnTo>
                  <a:pt x="10950" y="11704"/>
                </a:lnTo>
                <a:lnTo>
                  <a:pt x="11071" y="11655"/>
                </a:lnTo>
                <a:lnTo>
                  <a:pt x="11193" y="11582"/>
                </a:lnTo>
                <a:lnTo>
                  <a:pt x="11388" y="11388"/>
                </a:lnTo>
                <a:lnTo>
                  <a:pt x="11509" y="11509"/>
                </a:lnTo>
                <a:lnTo>
                  <a:pt x="11655" y="11582"/>
                </a:lnTo>
                <a:lnTo>
                  <a:pt x="11801" y="11631"/>
                </a:lnTo>
                <a:lnTo>
                  <a:pt x="11996" y="11655"/>
                </a:lnTo>
                <a:lnTo>
                  <a:pt x="12166" y="11655"/>
                </a:lnTo>
                <a:lnTo>
                  <a:pt x="12337" y="11631"/>
                </a:lnTo>
                <a:lnTo>
                  <a:pt x="12507" y="11582"/>
                </a:lnTo>
                <a:lnTo>
                  <a:pt x="12653" y="11509"/>
                </a:lnTo>
                <a:lnTo>
                  <a:pt x="12799" y="11582"/>
                </a:lnTo>
                <a:lnTo>
                  <a:pt x="12945" y="11607"/>
                </a:lnTo>
                <a:lnTo>
                  <a:pt x="13115" y="11631"/>
                </a:lnTo>
                <a:lnTo>
                  <a:pt x="13286" y="11631"/>
                </a:lnTo>
                <a:lnTo>
                  <a:pt x="13456" y="11607"/>
                </a:lnTo>
                <a:lnTo>
                  <a:pt x="13651" y="11558"/>
                </a:lnTo>
                <a:lnTo>
                  <a:pt x="13797" y="11485"/>
                </a:lnTo>
                <a:lnTo>
                  <a:pt x="13967" y="11388"/>
                </a:lnTo>
                <a:lnTo>
                  <a:pt x="14040" y="11436"/>
                </a:lnTo>
                <a:lnTo>
                  <a:pt x="14137" y="11461"/>
                </a:lnTo>
                <a:lnTo>
                  <a:pt x="14259" y="11461"/>
                </a:lnTo>
                <a:lnTo>
                  <a:pt x="14405" y="11436"/>
                </a:lnTo>
                <a:lnTo>
                  <a:pt x="14478" y="11388"/>
                </a:lnTo>
                <a:lnTo>
                  <a:pt x="14527" y="11339"/>
                </a:lnTo>
                <a:lnTo>
                  <a:pt x="14551" y="11266"/>
                </a:lnTo>
                <a:lnTo>
                  <a:pt x="14551" y="11193"/>
                </a:lnTo>
                <a:lnTo>
                  <a:pt x="14527" y="11120"/>
                </a:lnTo>
                <a:lnTo>
                  <a:pt x="14478" y="11071"/>
                </a:lnTo>
                <a:lnTo>
                  <a:pt x="14429" y="11047"/>
                </a:lnTo>
                <a:lnTo>
                  <a:pt x="14356" y="11023"/>
                </a:lnTo>
                <a:lnTo>
                  <a:pt x="14283" y="11047"/>
                </a:lnTo>
                <a:lnTo>
                  <a:pt x="14210" y="11023"/>
                </a:lnTo>
                <a:lnTo>
                  <a:pt x="14137" y="10925"/>
                </a:lnTo>
                <a:lnTo>
                  <a:pt x="14040" y="10852"/>
                </a:lnTo>
                <a:lnTo>
                  <a:pt x="13943" y="10852"/>
                </a:lnTo>
                <a:lnTo>
                  <a:pt x="13894" y="10877"/>
                </a:lnTo>
                <a:lnTo>
                  <a:pt x="13845" y="10925"/>
                </a:lnTo>
                <a:lnTo>
                  <a:pt x="13772" y="10974"/>
                </a:lnTo>
                <a:lnTo>
                  <a:pt x="13651" y="11047"/>
                </a:lnTo>
                <a:lnTo>
                  <a:pt x="13505" y="11120"/>
                </a:lnTo>
                <a:lnTo>
                  <a:pt x="13334" y="11169"/>
                </a:lnTo>
                <a:lnTo>
                  <a:pt x="13188" y="11217"/>
                </a:lnTo>
                <a:lnTo>
                  <a:pt x="12994" y="11217"/>
                </a:lnTo>
                <a:lnTo>
                  <a:pt x="12969" y="11193"/>
                </a:lnTo>
                <a:lnTo>
                  <a:pt x="12945" y="11144"/>
                </a:lnTo>
                <a:lnTo>
                  <a:pt x="12921" y="11096"/>
                </a:lnTo>
                <a:lnTo>
                  <a:pt x="12945" y="10974"/>
                </a:lnTo>
                <a:lnTo>
                  <a:pt x="12945" y="10901"/>
                </a:lnTo>
                <a:lnTo>
                  <a:pt x="12896" y="10828"/>
                </a:lnTo>
                <a:lnTo>
                  <a:pt x="12848" y="10779"/>
                </a:lnTo>
                <a:lnTo>
                  <a:pt x="12775" y="10755"/>
                </a:lnTo>
                <a:lnTo>
                  <a:pt x="12677" y="10779"/>
                </a:lnTo>
                <a:lnTo>
                  <a:pt x="12629" y="10804"/>
                </a:lnTo>
                <a:lnTo>
                  <a:pt x="12556" y="10852"/>
                </a:lnTo>
                <a:lnTo>
                  <a:pt x="12531" y="10925"/>
                </a:lnTo>
                <a:lnTo>
                  <a:pt x="12507" y="11047"/>
                </a:lnTo>
                <a:lnTo>
                  <a:pt x="12458" y="11096"/>
                </a:lnTo>
                <a:lnTo>
                  <a:pt x="12410" y="11144"/>
                </a:lnTo>
                <a:lnTo>
                  <a:pt x="12288" y="11217"/>
                </a:lnTo>
                <a:lnTo>
                  <a:pt x="12142" y="11242"/>
                </a:lnTo>
                <a:lnTo>
                  <a:pt x="11972" y="11242"/>
                </a:lnTo>
                <a:lnTo>
                  <a:pt x="11850" y="11217"/>
                </a:lnTo>
                <a:lnTo>
                  <a:pt x="11728" y="11144"/>
                </a:lnTo>
                <a:lnTo>
                  <a:pt x="11704" y="11120"/>
                </a:lnTo>
                <a:lnTo>
                  <a:pt x="11680" y="11071"/>
                </a:lnTo>
                <a:lnTo>
                  <a:pt x="11680" y="10998"/>
                </a:lnTo>
                <a:lnTo>
                  <a:pt x="11704" y="10950"/>
                </a:lnTo>
                <a:lnTo>
                  <a:pt x="11728" y="10852"/>
                </a:lnTo>
                <a:lnTo>
                  <a:pt x="11728" y="10779"/>
                </a:lnTo>
                <a:lnTo>
                  <a:pt x="11680" y="10706"/>
                </a:lnTo>
                <a:lnTo>
                  <a:pt x="11631" y="10658"/>
                </a:lnTo>
                <a:lnTo>
                  <a:pt x="11558" y="10633"/>
                </a:lnTo>
                <a:close/>
                <a:moveTo>
                  <a:pt x="1266" y="11363"/>
                </a:moveTo>
                <a:lnTo>
                  <a:pt x="1266" y="11826"/>
                </a:lnTo>
                <a:lnTo>
                  <a:pt x="1095" y="11972"/>
                </a:lnTo>
                <a:lnTo>
                  <a:pt x="974" y="12118"/>
                </a:lnTo>
                <a:lnTo>
                  <a:pt x="876"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4088" y="12775"/>
                </a:moveTo>
                <a:lnTo>
                  <a:pt x="4039" y="12799"/>
                </a:lnTo>
                <a:lnTo>
                  <a:pt x="4015" y="12823"/>
                </a:lnTo>
                <a:lnTo>
                  <a:pt x="3820" y="13164"/>
                </a:lnTo>
                <a:lnTo>
                  <a:pt x="3747" y="13359"/>
                </a:lnTo>
                <a:lnTo>
                  <a:pt x="3699" y="13553"/>
                </a:lnTo>
                <a:lnTo>
                  <a:pt x="3674" y="13748"/>
                </a:lnTo>
                <a:lnTo>
                  <a:pt x="3699" y="13821"/>
                </a:lnTo>
                <a:lnTo>
                  <a:pt x="3747" y="13894"/>
                </a:lnTo>
                <a:lnTo>
                  <a:pt x="3796" y="13967"/>
                </a:lnTo>
                <a:lnTo>
                  <a:pt x="3869" y="13991"/>
                </a:lnTo>
                <a:lnTo>
                  <a:pt x="3991" y="14040"/>
                </a:lnTo>
                <a:lnTo>
                  <a:pt x="4258" y="14040"/>
                </a:lnTo>
                <a:lnTo>
                  <a:pt x="4404" y="14016"/>
                </a:lnTo>
                <a:lnTo>
                  <a:pt x="4526" y="13967"/>
                </a:lnTo>
                <a:lnTo>
                  <a:pt x="4672" y="13918"/>
                </a:lnTo>
                <a:lnTo>
                  <a:pt x="4940" y="13748"/>
                </a:lnTo>
                <a:lnTo>
                  <a:pt x="5183" y="13578"/>
                </a:lnTo>
                <a:lnTo>
                  <a:pt x="5256" y="13675"/>
                </a:lnTo>
                <a:lnTo>
                  <a:pt x="5353" y="13748"/>
                </a:lnTo>
                <a:lnTo>
                  <a:pt x="5475" y="13821"/>
                </a:lnTo>
                <a:lnTo>
                  <a:pt x="5621" y="13870"/>
                </a:lnTo>
                <a:lnTo>
                  <a:pt x="5791" y="13918"/>
                </a:lnTo>
                <a:lnTo>
                  <a:pt x="6108" y="13918"/>
                </a:lnTo>
                <a:lnTo>
                  <a:pt x="6278" y="13894"/>
                </a:lnTo>
                <a:lnTo>
                  <a:pt x="6424" y="13821"/>
                </a:lnTo>
                <a:lnTo>
                  <a:pt x="6570" y="13772"/>
                </a:lnTo>
                <a:lnTo>
                  <a:pt x="6692" y="13675"/>
                </a:lnTo>
                <a:lnTo>
                  <a:pt x="6838" y="13578"/>
                </a:lnTo>
                <a:lnTo>
                  <a:pt x="6959" y="13675"/>
                </a:lnTo>
                <a:lnTo>
                  <a:pt x="7130" y="13724"/>
                </a:lnTo>
                <a:lnTo>
                  <a:pt x="7324" y="13748"/>
                </a:lnTo>
                <a:lnTo>
                  <a:pt x="7519" y="13748"/>
                </a:lnTo>
                <a:lnTo>
                  <a:pt x="8030" y="13724"/>
                </a:lnTo>
                <a:lnTo>
                  <a:pt x="8565" y="13748"/>
                </a:lnTo>
                <a:lnTo>
                  <a:pt x="8906" y="13772"/>
                </a:lnTo>
                <a:lnTo>
                  <a:pt x="9271" y="13748"/>
                </a:lnTo>
                <a:lnTo>
                  <a:pt x="9466" y="13724"/>
                </a:lnTo>
                <a:lnTo>
                  <a:pt x="9636" y="13675"/>
                </a:lnTo>
                <a:lnTo>
                  <a:pt x="9782" y="13578"/>
                </a:lnTo>
                <a:lnTo>
                  <a:pt x="9928" y="13480"/>
                </a:lnTo>
                <a:lnTo>
                  <a:pt x="9952" y="13432"/>
                </a:lnTo>
                <a:lnTo>
                  <a:pt x="9952" y="13383"/>
                </a:lnTo>
                <a:lnTo>
                  <a:pt x="9928" y="13334"/>
                </a:lnTo>
                <a:lnTo>
                  <a:pt x="9879" y="13310"/>
                </a:lnTo>
                <a:lnTo>
                  <a:pt x="9660" y="13261"/>
                </a:lnTo>
                <a:lnTo>
                  <a:pt x="9466" y="13286"/>
                </a:lnTo>
                <a:lnTo>
                  <a:pt x="9028" y="13334"/>
                </a:lnTo>
                <a:lnTo>
                  <a:pt x="8590" y="13334"/>
                </a:lnTo>
                <a:lnTo>
                  <a:pt x="8176" y="13286"/>
                </a:lnTo>
                <a:lnTo>
                  <a:pt x="7957" y="13286"/>
                </a:lnTo>
                <a:lnTo>
                  <a:pt x="7616" y="13310"/>
                </a:lnTo>
                <a:lnTo>
                  <a:pt x="7276" y="13310"/>
                </a:lnTo>
                <a:lnTo>
                  <a:pt x="7203" y="13286"/>
                </a:lnTo>
                <a:lnTo>
                  <a:pt x="7178" y="13261"/>
                </a:lnTo>
                <a:lnTo>
                  <a:pt x="7203" y="13164"/>
                </a:lnTo>
                <a:lnTo>
                  <a:pt x="7178" y="13091"/>
                </a:lnTo>
                <a:lnTo>
                  <a:pt x="7154" y="13042"/>
                </a:lnTo>
                <a:lnTo>
                  <a:pt x="7105" y="12969"/>
                </a:lnTo>
                <a:lnTo>
                  <a:pt x="7057" y="12945"/>
                </a:lnTo>
                <a:lnTo>
                  <a:pt x="6984" y="12921"/>
                </a:lnTo>
                <a:lnTo>
                  <a:pt x="6911" y="12945"/>
                </a:lnTo>
                <a:lnTo>
                  <a:pt x="6838" y="12994"/>
                </a:lnTo>
                <a:lnTo>
                  <a:pt x="6594" y="13237"/>
                </a:lnTo>
                <a:lnTo>
                  <a:pt x="6302" y="13432"/>
                </a:lnTo>
                <a:lnTo>
                  <a:pt x="6205" y="13480"/>
                </a:lnTo>
                <a:lnTo>
                  <a:pt x="6059" y="13505"/>
                </a:lnTo>
                <a:lnTo>
                  <a:pt x="5913" y="13505"/>
                </a:lnTo>
                <a:lnTo>
                  <a:pt x="5767" y="13480"/>
                </a:lnTo>
                <a:lnTo>
                  <a:pt x="5645" y="13432"/>
                </a:lnTo>
                <a:lnTo>
                  <a:pt x="5548" y="13359"/>
                </a:lnTo>
                <a:lnTo>
                  <a:pt x="5524" y="13286"/>
                </a:lnTo>
                <a:lnTo>
                  <a:pt x="5524" y="13237"/>
                </a:lnTo>
                <a:lnTo>
                  <a:pt x="5524" y="13164"/>
                </a:lnTo>
                <a:lnTo>
                  <a:pt x="5548" y="13067"/>
                </a:lnTo>
                <a:lnTo>
                  <a:pt x="5548" y="12994"/>
                </a:lnTo>
                <a:lnTo>
                  <a:pt x="5524" y="12921"/>
                </a:lnTo>
                <a:lnTo>
                  <a:pt x="5475" y="12872"/>
                </a:lnTo>
                <a:lnTo>
                  <a:pt x="5426" y="12823"/>
                </a:lnTo>
                <a:lnTo>
                  <a:pt x="5353" y="12799"/>
                </a:lnTo>
                <a:lnTo>
                  <a:pt x="5280" y="12799"/>
                </a:lnTo>
                <a:lnTo>
                  <a:pt x="5207" y="12848"/>
                </a:lnTo>
                <a:lnTo>
                  <a:pt x="5159" y="12896"/>
                </a:lnTo>
                <a:lnTo>
                  <a:pt x="5086" y="13018"/>
                </a:lnTo>
                <a:lnTo>
                  <a:pt x="5013" y="13091"/>
                </a:lnTo>
                <a:lnTo>
                  <a:pt x="4842" y="13261"/>
                </a:lnTo>
                <a:lnTo>
                  <a:pt x="4648" y="13407"/>
                </a:lnTo>
                <a:lnTo>
                  <a:pt x="4453" y="13505"/>
                </a:lnTo>
                <a:lnTo>
                  <a:pt x="4331" y="13578"/>
                </a:lnTo>
                <a:lnTo>
                  <a:pt x="4185" y="13602"/>
                </a:lnTo>
                <a:lnTo>
                  <a:pt x="4137" y="13602"/>
                </a:lnTo>
                <a:lnTo>
                  <a:pt x="4088" y="13578"/>
                </a:lnTo>
                <a:lnTo>
                  <a:pt x="4088" y="13505"/>
                </a:lnTo>
                <a:lnTo>
                  <a:pt x="4088" y="13407"/>
                </a:lnTo>
                <a:lnTo>
                  <a:pt x="4210" y="12945"/>
                </a:lnTo>
                <a:lnTo>
                  <a:pt x="4210" y="12896"/>
                </a:lnTo>
                <a:lnTo>
                  <a:pt x="4210" y="12848"/>
                </a:lnTo>
                <a:lnTo>
                  <a:pt x="4161" y="12799"/>
                </a:lnTo>
                <a:lnTo>
                  <a:pt x="4112" y="12775"/>
                </a:lnTo>
                <a:close/>
                <a:moveTo>
                  <a:pt x="1266" y="13407"/>
                </a:moveTo>
                <a:lnTo>
                  <a:pt x="1266" y="14113"/>
                </a:lnTo>
                <a:lnTo>
                  <a:pt x="1168" y="14186"/>
                </a:lnTo>
                <a:lnTo>
                  <a:pt x="1071" y="14235"/>
                </a:lnTo>
                <a:lnTo>
                  <a:pt x="925" y="14381"/>
                </a:lnTo>
                <a:lnTo>
                  <a:pt x="779" y="14527"/>
                </a:lnTo>
                <a:lnTo>
                  <a:pt x="803" y="13748"/>
                </a:lnTo>
                <a:lnTo>
                  <a:pt x="925" y="13675"/>
                </a:lnTo>
                <a:lnTo>
                  <a:pt x="1047" y="13578"/>
                </a:lnTo>
                <a:lnTo>
                  <a:pt x="1241" y="13407"/>
                </a:lnTo>
                <a:close/>
                <a:moveTo>
                  <a:pt x="1266" y="14624"/>
                </a:moveTo>
                <a:lnTo>
                  <a:pt x="1266" y="14940"/>
                </a:lnTo>
                <a:lnTo>
                  <a:pt x="1193" y="14989"/>
                </a:lnTo>
                <a:lnTo>
                  <a:pt x="949" y="15208"/>
                </a:lnTo>
                <a:lnTo>
                  <a:pt x="730" y="15451"/>
                </a:lnTo>
                <a:lnTo>
                  <a:pt x="755" y="15062"/>
                </a:lnTo>
                <a:lnTo>
                  <a:pt x="876" y="14989"/>
                </a:lnTo>
                <a:lnTo>
                  <a:pt x="974" y="14892"/>
                </a:lnTo>
                <a:lnTo>
                  <a:pt x="1168" y="14697"/>
                </a:lnTo>
                <a:lnTo>
                  <a:pt x="1266" y="14624"/>
                </a:lnTo>
                <a:close/>
                <a:moveTo>
                  <a:pt x="1241" y="15451"/>
                </a:moveTo>
                <a:lnTo>
                  <a:pt x="1241" y="15500"/>
                </a:lnTo>
                <a:lnTo>
                  <a:pt x="1217" y="15841"/>
                </a:lnTo>
                <a:lnTo>
                  <a:pt x="1071" y="15962"/>
                </a:lnTo>
                <a:lnTo>
                  <a:pt x="925" y="16108"/>
                </a:lnTo>
                <a:lnTo>
                  <a:pt x="682" y="16400"/>
                </a:lnTo>
                <a:lnTo>
                  <a:pt x="706" y="15695"/>
                </a:lnTo>
                <a:lnTo>
                  <a:pt x="755" y="15719"/>
                </a:lnTo>
                <a:lnTo>
                  <a:pt x="828" y="15743"/>
                </a:lnTo>
                <a:lnTo>
                  <a:pt x="876" y="15743"/>
                </a:lnTo>
                <a:lnTo>
                  <a:pt x="949" y="15695"/>
                </a:lnTo>
                <a:lnTo>
                  <a:pt x="1241" y="15451"/>
                </a:lnTo>
                <a:close/>
                <a:moveTo>
                  <a:pt x="1168" y="16327"/>
                </a:moveTo>
                <a:lnTo>
                  <a:pt x="1120" y="17009"/>
                </a:lnTo>
                <a:lnTo>
                  <a:pt x="998" y="17082"/>
                </a:lnTo>
                <a:lnTo>
                  <a:pt x="876" y="17179"/>
                </a:lnTo>
                <a:lnTo>
                  <a:pt x="682" y="17373"/>
                </a:lnTo>
                <a:lnTo>
                  <a:pt x="584" y="17495"/>
                </a:lnTo>
                <a:lnTo>
                  <a:pt x="657" y="16668"/>
                </a:lnTo>
                <a:lnTo>
                  <a:pt x="803" y="16619"/>
                </a:lnTo>
                <a:lnTo>
                  <a:pt x="949" y="16522"/>
                </a:lnTo>
                <a:lnTo>
                  <a:pt x="1168" y="16327"/>
                </a:lnTo>
                <a:close/>
                <a:moveTo>
                  <a:pt x="6813" y="463"/>
                </a:moveTo>
                <a:lnTo>
                  <a:pt x="8322" y="487"/>
                </a:lnTo>
                <a:lnTo>
                  <a:pt x="9830" y="560"/>
                </a:lnTo>
                <a:lnTo>
                  <a:pt x="12848" y="706"/>
                </a:lnTo>
                <a:lnTo>
                  <a:pt x="12775" y="901"/>
                </a:lnTo>
                <a:lnTo>
                  <a:pt x="12750" y="1071"/>
                </a:lnTo>
                <a:lnTo>
                  <a:pt x="12677" y="1484"/>
                </a:lnTo>
                <a:lnTo>
                  <a:pt x="12677" y="1874"/>
                </a:lnTo>
                <a:lnTo>
                  <a:pt x="12702" y="2312"/>
                </a:lnTo>
                <a:lnTo>
                  <a:pt x="12775" y="3115"/>
                </a:lnTo>
                <a:lnTo>
                  <a:pt x="12799" y="3528"/>
                </a:lnTo>
                <a:lnTo>
                  <a:pt x="12823" y="3893"/>
                </a:lnTo>
                <a:lnTo>
                  <a:pt x="12823" y="3966"/>
                </a:lnTo>
                <a:lnTo>
                  <a:pt x="12872" y="4039"/>
                </a:lnTo>
                <a:lnTo>
                  <a:pt x="12896" y="4064"/>
                </a:lnTo>
                <a:lnTo>
                  <a:pt x="12945" y="4112"/>
                </a:lnTo>
                <a:lnTo>
                  <a:pt x="12994" y="4161"/>
                </a:lnTo>
                <a:lnTo>
                  <a:pt x="13067" y="4210"/>
                </a:lnTo>
                <a:lnTo>
                  <a:pt x="13261" y="4258"/>
                </a:lnTo>
                <a:lnTo>
                  <a:pt x="13456" y="4307"/>
                </a:lnTo>
                <a:lnTo>
                  <a:pt x="13870" y="4331"/>
                </a:lnTo>
                <a:lnTo>
                  <a:pt x="14697" y="4356"/>
                </a:lnTo>
                <a:lnTo>
                  <a:pt x="15500" y="4356"/>
                </a:lnTo>
                <a:lnTo>
                  <a:pt x="15889" y="4331"/>
                </a:lnTo>
                <a:lnTo>
                  <a:pt x="16279" y="4283"/>
                </a:lnTo>
                <a:lnTo>
                  <a:pt x="16254" y="5061"/>
                </a:lnTo>
                <a:lnTo>
                  <a:pt x="16279" y="5864"/>
                </a:lnTo>
                <a:lnTo>
                  <a:pt x="16303" y="6643"/>
                </a:lnTo>
                <a:lnTo>
                  <a:pt x="16303" y="7422"/>
                </a:lnTo>
                <a:lnTo>
                  <a:pt x="16254"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24" y="18639"/>
                </a:lnTo>
                <a:lnTo>
                  <a:pt x="11923" y="18639"/>
                </a:lnTo>
                <a:lnTo>
                  <a:pt x="9733" y="18614"/>
                </a:lnTo>
                <a:lnTo>
                  <a:pt x="7616" y="18566"/>
                </a:lnTo>
                <a:lnTo>
                  <a:pt x="5524" y="18517"/>
                </a:lnTo>
                <a:lnTo>
                  <a:pt x="4453" y="18517"/>
                </a:lnTo>
                <a:lnTo>
                  <a:pt x="3358" y="18566"/>
                </a:lnTo>
                <a:lnTo>
                  <a:pt x="2701" y="18566"/>
                </a:lnTo>
                <a:lnTo>
                  <a:pt x="2360" y="18590"/>
                </a:lnTo>
                <a:lnTo>
                  <a:pt x="2020" y="18639"/>
                </a:lnTo>
                <a:lnTo>
                  <a:pt x="1971" y="18590"/>
                </a:lnTo>
                <a:lnTo>
                  <a:pt x="1922" y="18517"/>
                </a:lnTo>
                <a:lnTo>
                  <a:pt x="1849" y="18493"/>
                </a:lnTo>
                <a:lnTo>
                  <a:pt x="1776" y="18493"/>
                </a:lnTo>
                <a:lnTo>
                  <a:pt x="1703" y="18298"/>
                </a:lnTo>
                <a:lnTo>
                  <a:pt x="1655" y="18103"/>
                </a:lnTo>
                <a:lnTo>
                  <a:pt x="1703" y="18030"/>
                </a:lnTo>
                <a:lnTo>
                  <a:pt x="1703" y="17957"/>
                </a:lnTo>
                <a:lnTo>
                  <a:pt x="1679" y="17884"/>
                </a:lnTo>
                <a:lnTo>
                  <a:pt x="1631" y="17811"/>
                </a:lnTo>
                <a:lnTo>
                  <a:pt x="1631" y="17398"/>
                </a:lnTo>
                <a:lnTo>
                  <a:pt x="1631" y="17009"/>
                </a:lnTo>
                <a:lnTo>
                  <a:pt x="1679" y="16133"/>
                </a:lnTo>
                <a:lnTo>
                  <a:pt x="1728" y="15281"/>
                </a:lnTo>
                <a:lnTo>
                  <a:pt x="1728" y="15086"/>
                </a:lnTo>
                <a:lnTo>
                  <a:pt x="1752" y="15038"/>
                </a:lnTo>
                <a:lnTo>
                  <a:pt x="1776" y="14965"/>
                </a:lnTo>
                <a:lnTo>
                  <a:pt x="1776" y="14916"/>
                </a:lnTo>
                <a:lnTo>
                  <a:pt x="1728" y="14843"/>
                </a:lnTo>
                <a:lnTo>
                  <a:pt x="1728" y="13018"/>
                </a:lnTo>
                <a:lnTo>
                  <a:pt x="1801" y="12945"/>
                </a:lnTo>
                <a:lnTo>
                  <a:pt x="1825" y="12848"/>
                </a:lnTo>
                <a:lnTo>
                  <a:pt x="1825" y="12775"/>
                </a:lnTo>
                <a:lnTo>
                  <a:pt x="1776" y="12726"/>
                </a:lnTo>
                <a:lnTo>
                  <a:pt x="1728" y="12677"/>
                </a:lnTo>
                <a:lnTo>
                  <a:pt x="1728" y="11071"/>
                </a:lnTo>
                <a:lnTo>
                  <a:pt x="1752" y="11023"/>
                </a:lnTo>
                <a:lnTo>
                  <a:pt x="1752" y="10974"/>
                </a:lnTo>
                <a:lnTo>
                  <a:pt x="1752" y="10925"/>
                </a:lnTo>
                <a:lnTo>
                  <a:pt x="1728" y="10852"/>
                </a:lnTo>
                <a:lnTo>
                  <a:pt x="1728" y="10049"/>
                </a:lnTo>
                <a:lnTo>
                  <a:pt x="1801" y="7373"/>
                </a:lnTo>
                <a:lnTo>
                  <a:pt x="1874" y="6059"/>
                </a:lnTo>
                <a:lnTo>
                  <a:pt x="1947" y="4721"/>
                </a:lnTo>
                <a:lnTo>
                  <a:pt x="1971" y="4137"/>
                </a:lnTo>
                <a:lnTo>
                  <a:pt x="1971" y="3553"/>
                </a:lnTo>
                <a:lnTo>
                  <a:pt x="1922" y="2969"/>
                </a:lnTo>
                <a:lnTo>
                  <a:pt x="1898" y="2360"/>
                </a:lnTo>
                <a:lnTo>
                  <a:pt x="1849" y="1825"/>
                </a:lnTo>
                <a:lnTo>
                  <a:pt x="1801" y="1290"/>
                </a:lnTo>
                <a:lnTo>
                  <a:pt x="1752" y="925"/>
                </a:lnTo>
                <a:lnTo>
                  <a:pt x="1703" y="755"/>
                </a:lnTo>
                <a:lnTo>
                  <a:pt x="1703" y="560"/>
                </a:lnTo>
                <a:lnTo>
                  <a:pt x="2141" y="609"/>
                </a:lnTo>
                <a:lnTo>
                  <a:pt x="2579" y="609"/>
                </a:lnTo>
                <a:lnTo>
                  <a:pt x="3455" y="584"/>
                </a:lnTo>
                <a:lnTo>
                  <a:pt x="5134" y="511"/>
                </a:lnTo>
                <a:lnTo>
                  <a:pt x="5962" y="487"/>
                </a:lnTo>
                <a:lnTo>
                  <a:pt x="6813" y="463"/>
                </a:lnTo>
                <a:close/>
                <a:moveTo>
                  <a:pt x="1120" y="17544"/>
                </a:moveTo>
                <a:lnTo>
                  <a:pt x="1144" y="17982"/>
                </a:lnTo>
                <a:lnTo>
                  <a:pt x="949" y="18176"/>
                </a:lnTo>
                <a:lnTo>
                  <a:pt x="779" y="18371"/>
                </a:lnTo>
                <a:lnTo>
                  <a:pt x="682" y="18517"/>
                </a:lnTo>
                <a:lnTo>
                  <a:pt x="584" y="18663"/>
                </a:lnTo>
                <a:lnTo>
                  <a:pt x="536" y="18858"/>
                </a:lnTo>
                <a:lnTo>
                  <a:pt x="513" y="19015"/>
                </a:lnTo>
                <a:lnTo>
                  <a:pt x="511" y="18979"/>
                </a:lnTo>
                <a:lnTo>
                  <a:pt x="511" y="18468"/>
                </a:lnTo>
                <a:lnTo>
                  <a:pt x="536" y="17982"/>
                </a:lnTo>
                <a:lnTo>
                  <a:pt x="657" y="17909"/>
                </a:lnTo>
                <a:lnTo>
                  <a:pt x="779" y="17836"/>
                </a:lnTo>
                <a:lnTo>
                  <a:pt x="974" y="17665"/>
                </a:lnTo>
                <a:lnTo>
                  <a:pt x="1120" y="17544"/>
                </a:lnTo>
                <a:close/>
                <a:moveTo>
                  <a:pt x="1266" y="18468"/>
                </a:moveTo>
                <a:lnTo>
                  <a:pt x="1314" y="18663"/>
                </a:lnTo>
                <a:lnTo>
                  <a:pt x="1412" y="18833"/>
                </a:lnTo>
                <a:lnTo>
                  <a:pt x="1144" y="19150"/>
                </a:lnTo>
                <a:lnTo>
                  <a:pt x="876" y="19539"/>
                </a:lnTo>
                <a:lnTo>
                  <a:pt x="633" y="19928"/>
                </a:lnTo>
                <a:lnTo>
                  <a:pt x="584" y="19685"/>
                </a:lnTo>
                <a:lnTo>
                  <a:pt x="536" y="19466"/>
                </a:lnTo>
                <a:lnTo>
                  <a:pt x="514" y="19031"/>
                </a:lnTo>
                <a:lnTo>
                  <a:pt x="514" y="19031"/>
                </a:lnTo>
                <a:lnTo>
                  <a:pt x="536" y="19052"/>
                </a:lnTo>
                <a:lnTo>
                  <a:pt x="584" y="19052"/>
                </a:lnTo>
                <a:lnTo>
                  <a:pt x="779" y="18955"/>
                </a:lnTo>
                <a:lnTo>
                  <a:pt x="949" y="18809"/>
                </a:lnTo>
                <a:lnTo>
                  <a:pt x="1266" y="18468"/>
                </a:lnTo>
                <a:close/>
                <a:moveTo>
                  <a:pt x="15427"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38" y="19101"/>
                </a:moveTo>
                <a:lnTo>
                  <a:pt x="14989" y="19174"/>
                </a:lnTo>
                <a:lnTo>
                  <a:pt x="14940" y="19271"/>
                </a:lnTo>
                <a:lnTo>
                  <a:pt x="14843" y="19442"/>
                </a:lnTo>
                <a:lnTo>
                  <a:pt x="14721" y="19782"/>
                </a:lnTo>
                <a:lnTo>
                  <a:pt x="14600" y="20026"/>
                </a:lnTo>
                <a:lnTo>
                  <a:pt x="14356" y="20050"/>
                </a:lnTo>
                <a:lnTo>
                  <a:pt x="14429" y="19758"/>
                </a:lnTo>
                <a:lnTo>
                  <a:pt x="14502" y="19563"/>
                </a:lnTo>
                <a:lnTo>
                  <a:pt x="14551" y="19344"/>
                </a:lnTo>
                <a:lnTo>
                  <a:pt x="14575" y="19198"/>
                </a:lnTo>
                <a:lnTo>
                  <a:pt x="14551" y="19125"/>
                </a:lnTo>
                <a:lnTo>
                  <a:pt x="15038" y="19101"/>
                </a:lnTo>
                <a:close/>
                <a:moveTo>
                  <a:pt x="9782" y="19052"/>
                </a:moveTo>
                <a:lnTo>
                  <a:pt x="9660" y="19296"/>
                </a:lnTo>
                <a:lnTo>
                  <a:pt x="9563" y="19563"/>
                </a:lnTo>
                <a:lnTo>
                  <a:pt x="9490" y="19831"/>
                </a:lnTo>
                <a:lnTo>
                  <a:pt x="9441" y="20074"/>
                </a:lnTo>
                <a:lnTo>
                  <a:pt x="9028" y="20074"/>
                </a:lnTo>
                <a:lnTo>
                  <a:pt x="9101" y="19831"/>
                </a:lnTo>
                <a:lnTo>
                  <a:pt x="9174" y="19636"/>
                </a:lnTo>
                <a:lnTo>
                  <a:pt x="9320" y="19344"/>
                </a:lnTo>
                <a:lnTo>
                  <a:pt x="9368" y="19174"/>
                </a:lnTo>
                <a:lnTo>
                  <a:pt x="9393" y="19101"/>
                </a:lnTo>
                <a:lnTo>
                  <a:pt x="9368" y="19052"/>
                </a:lnTo>
                <a:close/>
                <a:moveTo>
                  <a:pt x="10779" y="19077"/>
                </a:moveTo>
                <a:lnTo>
                  <a:pt x="10585" y="19296"/>
                </a:lnTo>
                <a:lnTo>
                  <a:pt x="10439" y="19539"/>
                </a:lnTo>
                <a:lnTo>
                  <a:pt x="10366" y="19685"/>
                </a:lnTo>
                <a:lnTo>
                  <a:pt x="10317" y="19807"/>
                </a:lnTo>
                <a:lnTo>
                  <a:pt x="10268" y="19953"/>
                </a:lnTo>
                <a:lnTo>
                  <a:pt x="10244" y="20074"/>
                </a:lnTo>
                <a:lnTo>
                  <a:pt x="9879" y="20074"/>
                </a:lnTo>
                <a:lnTo>
                  <a:pt x="9903" y="19977"/>
                </a:lnTo>
                <a:lnTo>
                  <a:pt x="9976" y="19734"/>
                </a:lnTo>
                <a:lnTo>
                  <a:pt x="10049" y="19515"/>
                </a:lnTo>
                <a:lnTo>
                  <a:pt x="10122" y="19320"/>
                </a:lnTo>
                <a:lnTo>
                  <a:pt x="10195" y="19198"/>
                </a:lnTo>
                <a:lnTo>
                  <a:pt x="10220" y="19077"/>
                </a:lnTo>
                <a:close/>
                <a:moveTo>
                  <a:pt x="9076" y="19028"/>
                </a:moveTo>
                <a:lnTo>
                  <a:pt x="9003" y="19150"/>
                </a:lnTo>
                <a:lnTo>
                  <a:pt x="8906" y="19271"/>
                </a:lnTo>
                <a:lnTo>
                  <a:pt x="8809" y="19466"/>
                </a:lnTo>
                <a:lnTo>
                  <a:pt x="8711" y="19685"/>
                </a:lnTo>
                <a:lnTo>
                  <a:pt x="8638" y="19880"/>
                </a:lnTo>
                <a:lnTo>
                  <a:pt x="8590" y="19977"/>
                </a:lnTo>
                <a:lnTo>
                  <a:pt x="8565" y="20074"/>
                </a:lnTo>
                <a:lnTo>
                  <a:pt x="8054" y="20099"/>
                </a:lnTo>
                <a:lnTo>
                  <a:pt x="8079" y="19953"/>
                </a:lnTo>
                <a:lnTo>
                  <a:pt x="8176" y="19734"/>
                </a:lnTo>
                <a:lnTo>
                  <a:pt x="8273" y="19490"/>
                </a:lnTo>
                <a:lnTo>
                  <a:pt x="8395" y="19296"/>
                </a:lnTo>
                <a:lnTo>
                  <a:pt x="8468" y="19150"/>
                </a:lnTo>
                <a:lnTo>
                  <a:pt x="8517" y="19028"/>
                </a:lnTo>
                <a:close/>
                <a:moveTo>
                  <a:pt x="10901" y="19077"/>
                </a:moveTo>
                <a:lnTo>
                  <a:pt x="10998" y="19101"/>
                </a:lnTo>
                <a:lnTo>
                  <a:pt x="11631" y="19101"/>
                </a:lnTo>
                <a:lnTo>
                  <a:pt x="11509" y="19247"/>
                </a:lnTo>
                <a:lnTo>
                  <a:pt x="11412" y="19393"/>
                </a:lnTo>
                <a:lnTo>
                  <a:pt x="11266" y="19685"/>
                </a:lnTo>
                <a:lnTo>
                  <a:pt x="11193" y="19880"/>
                </a:lnTo>
                <a:lnTo>
                  <a:pt x="11144" y="20001"/>
                </a:lnTo>
                <a:lnTo>
                  <a:pt x="11144" y="20099"/>
                </a:lnTo>
                <a:lnTo>
                  <a:pt x="11047" y="20099"/>
                </a:lnTo>
                <a:lnTo>
                  <a:pt x="10609" y="20074"/>
                </a:lnTo>
                <a:lnTo>
                  <a:pt x="10658" y="19831"/>
                </a:lnTo>
                <a:lnTo>
                  <a:pt x="10731" y="19588"/>
                </a:lnTo>
                <a:lnTo>
                  <a:pt x="10901" y="19077"/>
                </a:lnTo>
                <a:close/>
                <a:moveTo>
                  <a:pt x="14356" y="19125"/>
                </a:moveTo>
                <a:lnTo>
                  <a:pt x="14308" y="19198"/>
                </a:lnTo>
                <a:lnTo>
                  <a:pt x="14186" y="19393"/>
                </a:lnTo>
                <a:lnTo>
                  <a:pt x="14089" y="19563"/>
                </a:lnTo>
                <a:lnTo>
                  <a:pt x="13991" y="19782"/>
                </a:lnTo>
                <a:lnTo>
                  <a:pt x="13918" y="20001"/>
                </a:lnTo>
                <a:lnTo>
                  <a:pt x="13870" y="20074"/>
                </a:lnTo>
                <a:lnTo>
                  <a:pt x="13334" y="20099"/>
                </a:lnTo>
                <a:lnTo>
                  <a:pt x="13432" y="19880"/>
                </a:lnTo>
                <a:lnTo>
                  <a:pt x="13529" y="19685"/>
                </a:lnTo>
                <a:lnTo>
                  <a:pt x="13651" y="19393"/>
                </a:lnTo>
                <a:lnTo>
                  <a:pt x="13675" y="19344"/>
                </a:lnTo>
                <a:lnTo>
                  <a:pt x="13675" y="19271"/>
                </a:lnTo>
                <a:lnTo>
                  <a:pt x="13675" y="19198"/>
                </a:lnTo>
                <a:lnTo>
                  <a:pt x="13675" y="19150"/>
                </a:lnTo>
                <a:lnTo>
                  <a:pt x="13675" y="19125"/>
                </a:lnTo>
                <a:close/>
                <a:moveTo>
                  <a:pt x="7665" y="18979"/>
                </a:moveTo>
                <a:lnTo>
                  <a:pt x="8176" y="19004"/>
                </a:lnTo>
                <a:lnTo>
                  <a:pt x="8079" y="19125"/>
                </a:lnTo>
                <a:lnTo>
                  <a:pt x="7981" y="19271"/>
                </a:lnTo>
                <a:lnTo>
                  <a:pt x="7860"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72" y="19101"/>
                </a:moveTo>
                <a:lnTo>
                  <a:pt x="12556" y="19125"/>
                </a:lnTo>
                <a:lnTo>
                  <a:pt x="12483" y="19223"/>
                </a:lnTo>
                <a:lnTo>
                  <a:pt x="12410" y="19320"/>
                </a:lnTo>
                <a:lnTo>
                  <a:pt x="12312" y="19563"/>
                </a:lnTo>
                <a:lnTo>
                  <a:pt x="12239" y="19855"/>
                </a:lnTo>
                <a:lnTo>
                  <a:pt x="12166" y="20123"/>
                </a:lnTo>
                <a:lnTo>
                  <a:pt x="11558" y="20099"/>
                </a:lnTo>
                <a:lnTo>
                  <a:pt x="11582" y="19953"/>
                </a:lnTo>
                <a:lnTo>
                  <a:pt x="11655" y="19807"/>
                </a:lnTo>
                <a:lnTo>
                  <a:pt x="11801" y="19563"/>
                </a:lnTo>
                <a:lnTo>
                  <a:pt x="11899" y="19369"/>
                </a:lnTo>
                <a:lnTo>
                  <a:pt x="11947" y="19247"/>
                </a:lnTo>
                <a:lnTo>
                  <a:pt x="11972" y="19101"/>
                </a:lnTo>
                <a:close/>
                <a:moveTo>
                  <a:pt x="13602" y="19125"/>
                </a:moveTo>
                <a:lnTo>
                  <a:pt x="13505" y="19174"/>
                </a:lnTo>
                <a:lnTo>
                  <a:pt x="13383" y="19247"/>
                </a:lnTo>
                <a:lnTo>
                  <a:pt x="13261" y="19393"/>
                </a:lnTo>
                <a:lnTo>
                  <a:pt x="13164" y="19539"/>
                </a:lnTo>
                <a:lnTo>
                  <a:pt x="13018" y="19831"/>
                </a:lnTo>
                <a:lnTo>
                  <a:pt x="12896" y="20123"/>
                </a:lnTo>
                <a:lnTo>
                  <a:pt x="12580" y="20123"/>
                </a:lnTo>
                <a:lnTo>
                  <a:pt x="12653" y="19807"/>
                </a:lnTo>
                <a:lnTo>
                  <a:pt x="12750" y="19490"/>
                </a:lnTo>
                <a:lnTo>
                  <a:pt x="12848" y="19150"/>
                </a:lnTo>
                <a:lnTo>
                  <a:pt x="12848" y="19125"/>
                </a:lnTo>
                <a:close/>
                <a:moveTo>
                  <a:pt x="6813" y="18955"/>
                </a:moveTo>
                <a:lnTo>
                  <a:pt x="7300" y="18979"/>
                </a:lnTo>
                <a:lnTo>
                  <a:pt x="7178" y="19101"/>
                </a:lnTo>
                <a:lnTo>
                  <a:pt x="7081" y="19223"/>
                </a:lnTo>
                <a:lnTo>
                  <a:pt x="6862" y="19515"/>
                </a:lnTo>
                <a:lnTo>
                  <a:pt x="6716" y="19831"/>
                </a:lnTo>
                <a:lnTo>
                  <a:pt x="6594" y="20147"/>
                </a:lnTo>
                <a:lnTo>
                  <a:pt x="6278" y="20147"/>
                </a:lnTo>
                <a:lnTo>
                  <a:pt x="6351" y="20001"/>
                </a:lnTo>
                <a:lnTo>
                  <a:pt x="6375" y="19855"/>
                </a:lnTo>
                <a:lnTo>
                  <a:pt x="6424" y="19685"/>
                </a:lnTo>
                <a:lnTo>
                  <a:pt x="6473" y="19539"/>
                </a:lnTo>
                <a:lnTo>
                  <a:pt x="6643" y="19247"/>
                </a:lnTo>
                <a:lnTo>
                  <a:pt x="6813" y="18955"/>
                </a:lnTo>
                <a:close/>
                <a:moveTo>
                  <a:pt x="6375" y="18955"/>
                </a:moveTo>
                <a:lnTo>
                  <a:pt x="6229" y="19198"/>
                </a:lnTo>
                <a:lnTo>
                  <a:pt x="6132" y="19417"/>
                </a:lnTo>
                <a:lnTo>
                  <a:pt x="6035" y="19588"/>
                </a:lnTo>
                <a:lnTo>
                  <a:pt x="5962" y="19782"/>
                </a:lnTo>
                <a:lnTo>
                  <a:pt x="5913" y="19977"/>
                </a:lnTo>
                <a:lnTo>
                  <a:pt x="5913" y="20074"/>
                </a:lnTo>
                <a:lnTo>
                  <a:pt x="5937" y="20172"/>
                </a:lnTo>
                <a:lnTo>
                  <a:pt x="5086" y="20220"/>
                </a:lnTo>
                <a:lnTo>
                  <a:pt x="5207" y="19977"/>
                </a:lnTo>
                <a:lnTo>
                  <a:pt x="5305" y="19734"/>
                </a:lnTo>
                <a:lnTo>
                  <a:pt x="5572" y="19320"/>
                </a:lnTo>
                <a:lnTo>
                  <a:pt x="5670" y="19150"/>
                </a:lnTo>
                <a:lnTo>
                  <a:pt x="5718" y="19052"/>
                </a:lnTo>
                <a:lnTo>
                  <a:pt x="5743" y="19004"/>
                </a:lnTo>
                <a:lnTo>
                  <a:pt x="5694" y="19052"/>
                </a:lnTo>
                <a:lnTo>
                  <a:pt x="5694" y="19052"/>
                </a:lnTo>
                <a:lnTo>
                  <a:pt x="5718" y="19004"/>
                </a:lnTo>
                <a:lnTo>
                  <a:pt x="5718" y="18955"/>
                </a:lnTo>
                <a:close/>
                <a:moveTo>
                  <a:pt x="5451" y="18955"/>
                </a:moveTo>
                <a:lnTo>
                  <a:pt x="5305" y="19125"/>
                </a:lnTo>
                <a:lnTo>
                  <a:pt x="5183" y="19296"/>
                </a:lnTo>
                <a:lnTo>
                  <a:pt x="4940" y="19685"/>
                </a:lnTo>
                <a:lnTo>
                  <a:pt x="4794" y="19953"/>
                </a:lnTo>
                <a:lnTo>
                  <a:pt x="4745" y="20099"/>
                </a:lnTo>
                <a:lnTo>
                  <a:pt x="4721" y="20220"/>
                </a:lnTo>
                <a:lnTo>
                  <a:pt x="4210" y="20269"/>
                </a:lnTo>
                <a:lnTo>
                  <a:pt x="4210" y="20196"/>
                </a:lnTo>
                <a:lnTo>
                  <a:pt x="4307" y="19953"/>
                </a:lnTo>
                <a:lnTo>
                  <a:pt x="4429" y="19709"/>
                </a:lnTo>
                <a:lnTo>
                  <a:pt x="4623" y="19369"/>
                </a:lnTo>
                <a:lnTo>
                  <a:pt x="4672" y="19271"/>
                </a:lnTo>
                <a:lnTo>
                  <a:pt x="4696" y="19198"/>
                </a:lnTo>
                <a:lnTo>
                  <a:pt x="4696" y="19101"/>
                </a:lnTo>
                <a:lnTo>
                  <a:pt x="4672" y="19004"/>
                </a:lnTo>
                <a:lnTo>
                  <a:pt x="4550" y="19004"/>
                </a:lnTo>
                <a:lnTo>
                  <a:pt x="4453" y="19077"/>
                </a:lnTo>
                <a:lnTo>
                  <a:pt x="4356" y="19150"/>
                </a:lnTo>
                <a:lnTo>
                  <a:pt x="4258" y="19271"/>
                </a:lnTo>
                <a:lnTo>
                  <a:pt x="4112" y="19490"/>
                </a:lnTo>
                <a:lnTo>
                  <a:pt x="4015" y="19709"/>
                </a:lnTo>
                <a:lnTo>
                  <a:pt x="3869" y="19977"/>
                </a:lnTo>
                <a:lnTo>
                  <a:pt x="3820" y="20123"/>
                </a:lnTo>
                <a:lnTo>
                  <a:pt x="3772" y="20293"/>
                </a:lnTo>
                <a:lnTo>
                  <a:pt x="3358" y="20318"/>
                </a:lnTo>
                <a:lnTo>
                  <a:pt x="3382" y="20172"/>
                </a:lnTo>
                <a:lnTo>
                  <a:pt x="3455" y="19928"/>
                </a:lnTo>
                <a:lnTo>
                  <a:pt x="3553" y="19709"/>
                </a:lnTo>
                <a:lnTo>
                  <a:pt x="3747" y="19320"/>
                </a:lnTo>
                <a:lnTo>
                  <a:pt x="3942" y="18955"/>
                </a:lnTo>
                <a:close/>
                <a:moveTo>
                  <a:pt x="1825" y="19028"/>
                </a:moveTo>
                <a:lnTo>
                  <a:pt x="2166" y="19052"/>
                </a:lnTo>
                <a:lnTo>
                  <a:pt x="2482" y="19052"/>
                </a:lnTo>
                <a:lnTo>
                  <a:pt x="2214" y="19393"/>
                </a:lnTo>
                <a:lnTo>
                  <a:pt x="1971" y="19758"/>
                </a:lnTo>
                <a:lnTo>
                  <a:pt x="1752" y="20099"/>
                </a:lnTo>
                <a:lnTo>
                  <a:pt x="1679" y="20245"/>
                </a:lnTo>
                <a:lnTo>
                  <a:pt x="1631" y="20366"/>
                </a:lnTo>
                <a:lnTo>
                  <a:pt x="1558" y="20366"/>
                </a:lnTo>
                <a:lnTo>
                  <a:pt x="1217" y="20342"/>
                </a:lnTo>
                <a:lnTo>
                  <a:pt x="876" y="20318"/>
                </a:lnTo>
                <a:lnTo>
                  <a:pt x="1120" y="20001"/>
                </a:lnTo>
                <a:lnTo>
                  <a:pt x="1363" y="19685"/>
                </a:lnTo>
                <a:lnTo>
                  <a:pt x="1582" y="19344"/>
                </a:lnTo>
                <a:lnTo>
                  <a:pt x="1825" y="19028"/>
                </a:lnTo>
                <a:close/>
                <a:moveTo>
                  <a:pt x="3650" y="18955"/>
                </a:moveTo>
                <a:lnTo>
                  <a:pt x="3528" y="19077"/>
                </a:lnTo>
                <a:lnTo>
                  <a:pt x="3431" y="19223"/>
                </a:lnTo>
                <a:lnTo>
                  <a:pt x="3236" y="19539"/>
                </a:lnTo>
                <a:lnTo>
                  <a:pt x="3163" y="19709"/>
                </a:lnTo>
                <a:lnTo>
                  <a:pt x="3066" y="19904"/>
                </a:lnTo>
                <a:lnTo>
                  <a:pt x="2993" y="20123"/>
                </a:lnTo>
                <a:lnTo>
                  <a:pt x="2993" y="20220"/>
                </a:lnTo>
                <a:lnTo>
                  <a:pt x="2993" y="20342"/>
                </a:lnTo>
                <a:lnTo>
                  <a:pt x="2044" y="20391"/>
                </a:lnTo>
                <a:lnTo>
                  <a:pt x="2214" y="20123"/>
                </a:lnTo>
                <a:lnTo>
                  <a:pt x="2360" y="19928"/>
                </a:lnTo>
                <a:lnTo>
                  <a:pt x="2677" y="19442"/>
                </a:lnTo>
                <a:lnTo>
                  <a:pt x="2847" y="19198"/>
                </a:lnTo>
                <a:lnTo>
                  <a:pt x="2969" y="19101"/>
                </a:lnTo>
                <a:lnTo>
                  <a:pt x="3066" y="19004"/>
                </a:lnTo>
                <a:lnTo>
                  <a:pt x="3650" y="18955"/>
                </a:lnTo>
                <a:close/>
                <a:moveTo>
                  <a:pt x="6619" y="0"/>
                </a:moveTo>
                <a:lnTo>
                  <a:pt x="5791" y="25"/>
                </a:lnTo>
                <a:lnTo>
                  <a:pt x="4940" y="49"/>
                </a:lnTo>
                <a:lnTo>
                  <a:pt x="3261" y="146"/>
                </a:lnTo>
                <a:lnTo>
                  <a:pt x="2068" y="195"/>
                </a:lnTo>
                <a:lnTo>
                  <a:pt x="1874" y="195"/>
                </a:lnTo>
                <a:lnTo>
                  <a:pt x="1703" y="244"/>
                </a:lnTo>
                <a:lnTo>
                  <a:pt x="1631" y="219"/>
                </a:lnTo>
                <a:lnTo>
                  <a:pt x="1582" y="195"/>
                </a:lnTo>
                <a:lnTo>
                  <a:pt x="1509" y="219"/>
                </a:lnTo>
                <a:lnTo>
                  <a:pt x="1460" y="268"/>
                </a:lnTo>
                <a:lnTo>
                  <a:pt x="1387" y="390"/>
                </a:lnTo>
                <a:lnTo>
                  <a:pt x="1363" y="511"/>
                </a:lnTo>
                <a:lnTo>
                  <a:pt x="1339" y="755"/>
                </a:lnTo>
                <a:lnTo>
                  <a:pt x="1339" y="1047"/>
                </a:lnTo>
                <a:lnTo>
                  <a:pt x="1387" y="1314"/>
                </a:lnTo>
                <a:lnTo>
                  <a:pt x="1217" y="1290"/>
                </a:lnTo>
                <a:lnTo>
                  <a:pt x="1047" y="1290"/>
                </a:lnTo>
                <a:lnTo>
                  <a:pt x="706" y="1314"/>
                </a:lnTo>
                <a:lnTo>
                  <a:pt x="536" y="1314"/>
                </a:lnTo>
                <a:lnTo>
                  <a:pt x="341" y="1338"/>
                </a:lnTo>
                <a:lnTo>
                  <a:pt x="268" y="1363"/>
                </a:lnTo>
                <a:lnTo>
                  <a:pt x="195" y="1411"/>
                </a:lnTo>
                <a:lnTo>
                  <a:pt x="122" y="1460"/>
                </a:lnTo>
                <a:lnTo>
                  <a:pt x="122" y="1557"/>
                </a:lnTo>
                <a:lnTo>
                  <a:pt x="122" y="1630"/>
                </a:lnTo>
                <a:lnTo>
                  <a:pt x="73" y="1874"/>
                </a:lnTo>
                <a:lnTo>
                  <a:pt x="49" y="2117"/>
                </a:lnTo>
                <a:lnTo>
                  <a:pt x="49" y="2652"/>
                </a:lnTo>
                <a:lnTo>
                  <a:pt x="73" y="3674"/>
                </a:lnTo>
                <a:lnTo>
                  <a:pt x="49" y="4891"/>
                </a:lnTo>
                <a:lnTo>
                  <a:pt x="25" y="6083"/>
                </a:lnTo>
                <a:lnTo>
                  <a:pt x="25" y="6765"/>
                </a:lnTo>
                <a:lnTo>
                  <a:pt x="49" y="7446"/>
                </a:lnTo>
                <a:lnTo>
                  <a:pt x="122" y="8809"/>
                </a:lnTo>
                <a:lnTo>
                  <a:pt x="219" y="10171"/>
                </a:lnTo>
                <a:lnTo>
                  <a:pt x="292" y="11534"/>
                </a:lnTo>
                <a:lnTo>
                  <a:pt x="317" y="12166"/>
                </a:lnTo>
                <a:lnTo>
                  <a:pt x="317" y="12799"/>
                </a:lnTo>
                <a:lnTo>
                  <a:pt x="292" y="14064"/>
                </a:lnTo>
                <a:lnTo>
                  <a:pt x="219" y="15330"/>
                </a:lnTo>
                <a:lnTo>
                  <a:pt x="146" y="16595"/>
                </a:lnTo>
                <a:lnTo>
                  <a:pt x="73" y="17519"/>
                </a:lnTo>
                <a:lnTo>
                  <a:pt x="25" y="17982"/>
                </a:lnTo>
                <a:lnTo>
                  <a:pt x="0" y="18444"/>
                </a:lnTo>
                <a:lnTo>
                  <a:pt x="0" y="18931"/>
                </a:lnTo>
                <a:lnTo>
                  <a:pt x="25" y="19393"/>
                </a:lnTo>
                <a:lnTo>
                  <a:pt x="98" y="19831"/>
                </a:lnTo>
                <a:lnTo>
                  <a:pt x="146" y="20050"/>
                </a:lnTo>
                <a:lnTo>
                  <a:pt x="219" y="20269"/>
                </a:lnTo>
                <a:lnTo>
                  <a:pt x="268" y="20366"/>
                </a:lnTo>
                <a:lnTo>
                  <a:pt x="365" y="20415"/>
                </a:lnTo>
                <a:lnTo>
                  <a:pt x="463" y="20439"/>
                </a:lnTo>
                <a:lnTo>
                  <a:pt x="536" y="20415"/>
                </a:lnTo>
                <a:lnTo>
                  <a:pt x="560" y="20512"/>
                </a:lnTo>
                <a:lnTo>
                  <a:pt x="609" y="20610"/>
                </a:lnTo>
                <a:lnTo>
                  <a:pt x="706" y="20658"/>
                </a:lnTo>
                <a:lnTo>
                  <a:pt x="803" y="20731"/>
                </a:lnTo>
                <a:lnTo>
                  <a:pt x="1047" y="20804"/>
                </a:lnTo>
                <a:lnTo>
                  <a:pt x="1339" y="20853"/>
                </a:lnTo>
                <a:lnTo>
                  <a:pt x="1631" y="20877"/>
                </a:lnTo>
                <a:lnTo>
                  <a:pt x="1922" y="20877"/>
                </a:lnTo>
                <a:lnTo>
                  <a:pt x="2312" y="20853"/>
                </a:lnTo>
                <a:lnTo>
                  <a:pt x="3188" y="20829"/>
                </a:lnTo>
                <a:lnTo>
                  <a:pt x="4039" y="20780"/>
                </a:lnTo>
                <a:lnTo>
                  <a:pt x="5767" y="20683"/>
                </a:lnTo>
                <a:lnTo>
                  <a:pt x="7057" y="20634"/>
                </a:lnTo>
                <a:lnTo>
                  <a:pt x="8322" y="20585"/>
                </a:lnTo>
                <a:lnTo>
                  <a:pt x="9611" y="20585"/>
                </a:lnTo>
                <a:lnTo>
                  <a:pt x="10877" y="20610"/>
                </a:lnTo>
                <a:lnTo>
                  <a:pt x="12239" y="20634"/>
                </a:lnTo>
                <a:lnTo>
                  <a:pt x="12337" y="20658"/>
                </a:lnTo>
                <a:lnTo>
                  <a:pt x="12434" y="20658"/>
                </a:lnTo>
                <a:lnTo>
                  <a:pt x="12458" y="20634"/>
                </a:lnTo>
                <a:lnTo>
                  <a:pt x="13261" y="20634"/>
                </a:lnTo>
                <a:lnTo>
                  <a:pt x="14040" y="20585"/>
                </a:lnTo>
                <a:lnTo>
                  <a:pt x="14843" y="20512"/>
                </a:lnTo>
                <a:lnTo>
                  <a:pt x="15622" y="20391"/>
                </a:lnTo>
                <a:lnTo>
                  <a:pt x="15695" y="20366"/>
                </a:lnTo>
                <a:lnTo>
                  <a:pt x="15743" y="20342"/>
                </a:lnTo>
                <a:lnTo>
                  <a:pt x="15865" y="20318"/>
                </a:lnTo>
                <a:lnTo>
                  <a:pt x="15962" y="20269"/>
                </a:lnTo>
                <a:lnTo>
                  <a:pt x="16011" y="20172"/>
                </a:lnTo>
                <a:lnTo>
                  <a:pt x="16035" y="20123"/>
                </a:lnTo>
                <a:lnTo>
                  <a:pt x="16035" y="20050"/>
                </a:lnTo>
                <a:lnTo>
                  <a:pt x="16011" y="19807"/>
                </a:lnTo>
                <a:lnTo>
                  <a:pt x="15962" y="19563"/>
                </a:lnTo>
                <a:lnTo>
                  <a:pt x="15938" y="19320"/>
                </a:lnTo>
                <a:lnTo>
                  <a:pt x="15938" y="19077"/>
                </a:lnTo>
                <a:lnTo>
                  <a:pt x="16400" y="19028"/>
                </a:lnTo>
                <a:lnTo>
                  <a:pt x="16522" y="18979"/>
                </a:lnTo>
                <a:lnTo>
                  <a:pt x="16595" y="18906"/>
                </a:lnTo>
                <a:lnTo>
                  <a:pt x="16668" y="18833"/>
                </a:lnTo>
                <a:lnTo>
                  <a:pt x="16717" y="18760"/>
                </a:lnTo>
                <a:lnTo>
                  <a:pt x="16790" y="18347"/>
                </a:lnTo>
                <a:lnTo>
                  <a:pt x="16838" y="17933"/>
                </a:lnTo>
                <a:lnTo>
                  <a:pt x="16863" y="17519"/>
                </a:lnTo>
                <a:lnTo>
                  <a:pt x="16863" y="17106"/>
                </a:lnTo>
                <a:lnTo>
                  <a:pt x="16863" y="16254"/>
                </a:lnTo>
                <a:lnTo>
                  <a:pt x="16838" y="15427"/>
                </a:lnTo>
                <a:lnTo>
                  <a:pt x="16838" y="14429"/>
                </a:lnTo>
                <a:lnTo>
                  <a:pt x="16814" y="13432"/>
                </a:lnTo>
                <a:lnTo>
                  <a:pt x="16765" y="11412"/>
                </a:lnTo>
                <a:lnTo>
                  <a:pt x="16765" y="10414"/>
                </a:lnTo>
                <a:lnTo>
                  <a:pt x="16765" y="9417"/>
                </a:lnTo>
                <a:lnTo>
                  <a:pt x="16814" y="7422"/>
                </a:lnTo>
                <a:lnTo>
                  <a:pt x="16814" y="6473"/>
                </a:lnTo>
                <a:lnTo>
                  <a:pt x="16814" y="5499"/>
                </a:lnTo>
                <a:lnTo>
                  <a:pt x="16814" y="5013"/>
                </a:lnTo>
                <a:lnTo>
                  <a:pt x="16765" y="4550"/>
                </a:lnTo>
                <a:lnTo>
                  <a:pt x="16717" y="4064"/>
                </a:lnTo>
                <a:lnTo>
                  <a:pt x="16619" y="3601"/>
                </a:lnTo>
                <a:lnTo>
                  <a:pt x="16571" y="3553"/>
                </a:lnTo>
                <a:lnTo>
                  <a:pt x="16522" y="3504"/>
                </a:lnTo>
                <a:lnTo>
                  <a:pt x="16425" y="3334"/>
                </a:lnTo>
                <a:lnTo>
                  <a:pt x="16303" y="3188"/>
                </a:lnTo>
                <a:lnTo>
                  <a:pt x="16060" y="2896"/>
                </a:lnTo>
                <a:lnTo>
                  <a:pt x="15792" y="2604"/>
                </a:lnTo>
                <a:lnTo>
                  <a:pt x="15524" y="2336"/>
                </a:lnTo>
                <a:lnTo>
                  <a:pt x="14989" y="1801"/>
                </a:lnTo>
                <a:lnTo>
                  <a:pt x="14502" y="1338"/>
                </a:lnTo>
                <a:lnTo>
                  <a:pt x="14259" y="1119"/>
                </a:lnTo>
                <a:lnTo>
                  <a:pt x="13991" y="901"/>
                </a:lnTo>
                <a:lnTo>
                  <a:pt x="13699" y="633"/>
                </a:lnTo>
                <a:lnTo>
                  <a:pt x="13529" y="487"/>
                </a:lnTo>
                <a:lnTo>
                  <a:pt x="13359" y="390"/>
                </a:lnTo>
                <a:lnTo>
                  <a:pt x="13334" y="317"/>
                </a:lnTo>
                <a:lnTo>
                  <a:pt x="13286" y="292"/>
                </a:lnTo>
                <a:lnTo>
                  <a:pt x="13237" y="268"/>
                </a:lnTo>
                <a:lnTo>
                  <a:pt x="13164" y="244"/>
                </a:lnTo>
                <a:lnTo>
                  <a:pt x="9903" y="73"/>
                </a:lnTo>
                <a:lnTo>
                  <a:pt x="8249" y="25"/>
                </a:lnTo>
                <a:lnTo>
                  <a:pt x="6619" y="0"/>
                </a:lnTo>
                <a:close/>
              </a:path>
            </a:pathLst>
          </a:custGeom>
          <a:noFill/>
          <a:ln w="9525" cap="flat" cmpd="sng">
            <a:solidFill>
              <a:srgbClr val="2A95B7"/>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00FFFF"/>
              </a:solidFill>
            </a:endParaRPr>
          </a:p>
        </p:txBody>
      </p:sp>
      <p:sp>
        <p:nvSpPr>
          <p:cNvPr id="47" name="Shape 47"/>
          <p:cNvSpPr txBox="1"/>
          <p:nvPr/>
        </p:nvSpPr>
        <p:spPr>
          <a:xfrm>
            <a:off x="2391400" y="855025"/>
            <a:ext cx="4341900" cy="6411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48" name="Shape 48"/>
          <p:cNvSpPr txBox="1"/>
          <p:nvPr/>
        </p:nvSpPr>
        <p:spPr>
          <a:xfrm>
            <a:off x="3897300" y="734725"/>
            <a:ext cx="1349400" cy="761400"/>
          </a:xfrm>
          <a:prstGeom prst="rect">
            <a:avLst/>
          </a:prstGeom>
          <a:noFill/>
          <a:ln>
            <a:noFill/>
          </a:ln>
        </p:spPr>
        <p:txBody>
          <a:bodyPr lIns="91425" tIns="91425" rIns="91425" bIns="91425" anchor="t" anchorCtr="0">
            <a:noAutofit/>
          </a:bodyPr>
          <a:lstStyle/>
          <a:p>
            <a:pPr lvl="0">
              <a:spcBef>
                <a:spcPts val="0"/>
              </a:spcBef>
              <a:buNone/>
            </a:pPr>
            <a:r>
              <a:rPr lang="en" sz="4000">
                <a:solidFill>
                  <a:srgbClr val="0000FF"/>
                </a:solidFill>
                <a:latin typeface="Patrick Hand SC"/>
                <a:ea typeface="Patrick Hand SC"/>
                <a:cs typeface="Patrick Hand SC"/>
                <a:sym typeface="Patrick Hand SC"/>
              </a:rPr>
              <a:t>INDEX</a:t>
            </a:r>
          </a:p>
        </p:txBody>
      </p:sp>
      <p:sp>
        <p:nvSpPr>
          <p:cNvPr id="49" name="Shape 49"/>
          <p:cNvSpPr/>
          <p:nvPr/>
        </p:nvSpPr>
        <p:spPr>
          <a:xfrm>
            <a:off x="3118724" y="833437"/>
            <a:ext cx="479288" cy="684276"/>
          </a:xfrm>
          <a:custGeom>
            <a:avLst/>
            <a:gdLst/>
            <a:ahLst/>
            <a:cxnLst/>
            <a:rect l="0" t="0" r="0" b="0"/>
            <a:pathLst>
              <a:path w="16863" h="20878" extrusionOk="0">
                <a:moveTo>
                  <a:pt x="974" y="1801"/>
                </a:moveTo>
                <a:lnTo>
                  <a:pt x="1144" y="1825"/>
                </a:lnTo>
                <a:lnTo>
                  <a:pt x="1314" y="1874"/>
                </a:lnTo>
                <a:lnTo>
                  <a:pt x="1436" y="1874"/>
                </a:lnTo>
                <a:lnTo>
                  <a:pt x="1460" y="2093"/>
                </a:lnTo>
                <a:lnTo>
                  <a:pt x="1485" y="2774"/>
                </a:lnTo>
                <a:lnTo>
                  <a:pt x="1387" y="2750"/>
                </a:lnTo>
                <a:lnTo>
                  <a:pt x="1314" y="2774"/>
                </a:lnTo>
                <a:lnTo>
                  <a:pt x="1241" y="2798"/>
                </a:lnTo>
                <a:lnTo>
                  <a:pt x="901" y="3042"/>
                </a:lnTo>
                <a:lnTo>
                  <a:pt x="560" y="3309"/>
                </a:lnTo>
                <a:lnTo>
                  <a:pt x="511" y="3358"/>
                </a:lnTo>
                <a:lnTo>
                  <a:pt x="511" y="2847"/>
                </a:lnTo>
                <a:lnTo>
                  <a:pt x="536" y="2823"/>
                </a:lnTo>
                <a:lnTo>
                  <a:pt x="706" y="2725"/>
                </a:lnTo>
                <a:lnTo>
                  <a:pt x="852" y="2604"/>
                </a:lnTo>
                <a:lnTo>
                  <a:pt x="1193" y="2409"/>
                </a:lnTo>
                <a:lnTo>
                  <a:pt x="1290" y="2360"/>
                </a:lnTo>
                <a:lnTo>
                  <a:pt x="1339" y="2287"/>
                </a:lnTo>
                <a:lnTo>
                  <a:pt x="1436" y="2117"/>
                </a:lnTo>
                <a:lnTo>
                  <a:pt x="1460" y="2093"/>
                </a:lnTo>
                <a:lnTo>
                  <a:pt x="1436" y="2044"/>
                </a:lnTo>
                <a:lnTo>
                  <a:pt x="1412" y="2020"/>
                </a:lnTo>
                <a:lnTo>
                  <a:pt x="1290" y="1995"/>
                </a:lnTo>
                <a:lnTo>
                  <a:pt x="1168" y="1995"/>
                </a:lnTo>
                <a:lnTo>
                  <a:pt x="998" y="2068"/>
                </a:lnTo>
                <a:lnTo>
                  <a:pt x="828" y="2166"/>
                </a:lnTo>
                <a:lnTo>
                  <a:pt x="657" y="2287"/>
                </a:lnTo>
                <a:lnTo>
                  <a:pt x="487" y="2409"/>
                </a:lnTo>
                <a:lnTo>
                  <a:pt x="487" y="2093"/>
                </a:lnTo>
                <a:lnTo>
                  <a:pt x="438" y="1801"/>
                </a:lnTo>
                <a:lnTo>
                  <a:pt x="609" y="1825"/>
                </a:lnTo>
                <a:lnTo>
                  <a:pt x="974" y="1801"/>
                </a:lnTo>
                <a:close/>
                <a:moveTo>
                  <a:pt x="13237" y="803"/>
                </a:moveTo>
                <a:lnTo>
                  <a:pt x="13383" y="949"/>
                </a:lnTo>
                <a:lnTo>
                  <a:pt x="13651" y="1192"/>
                </a:lnTo>
                <a:lnTo>
                  <a:pt x="13943" y="1436"/>
                </a:lnTo>
                <a:lnTo>
                  <a:pt x="14210" y="1655"/>
                </a:lnTo>
                <a:lnTo>
                  <a:pt x="14454" y="1922"/>
                </a:lnTo>
                <a:lnTo>
                  <a:pt x="14697" y="2214"/>
                </a:lnTo>
                <a:lnTo>
                  <a:pt x="14965" y="2482"/>
                </a:lnTo>
                <a:lnTo>
                  <a:pt x="15500" y="3017"/>
                </a:lnTo>
                <a:lnTo>
                  <a:pt x="15646" y="3188"/>
                </a:lnTo>
                <a:lnTo>
                  <a:pt x="15792" y="3382"/>
                </a:lnTo>
                <a:lnTo>
                  <a:pt x="15938" y="3577"/>
                </a:lnTo>
                <a:lnTo>
                  <a:pt x="16084" y="3772"/>
                </a:lnTo>
                <a:lnTo>
                  <a:pt x="15743" y="3796"/>
                </a:lnTo>
                <a:lnTo>
                  <a:pt x="15403" y="3820"/>
                </a:lnTo>
                <a:lnTo>
                  <a:pt x="14697" y="3820"/>
                </a:lnTo>
                <a:lnTo>
                  <a:pt x="14016" y="3796"/>
                </a:lnTo>
                <a:lnTo>
                  <a:pt x="13651" y="3772"/>
                </a:lnTo>
                <a:lnTo>
                  <a:pt x="13310" y="3820"/>
                </a:lnTo>
                <a:lnTo>
                  <a:pt x="13261" y="3042"/>
                </a:lnTo>
                <a:lnTo>
                  <a:pt x="13188" y="2239"/>
                </a:lnTo>
                <a:lnTo>
                  <a:pt x="13188" y="1874"/>
                </a:lnTo>
                <a:lnTo>
                  <a:pt x="13188" y="1533"/>
                </a:lnTo>
                <a:lnTo>
                  <a:pt x="13237" y="803"/>
                </a:lnTo>
                <a:close/>
                <a:moveTo>
                  <a:pt x="1509" y="3163"/>
                </a:moveTo>
                <a:lnTo>
                  <a:pt x="1533" y="3455"/>
                </a:lnTo>
                <a:lnTo>
                  <a:pt x="1363" y="3553"/>
                </a:lnTo>
                <a:lnTo>
                  <a:pt x="1193" y="3650"/>
                </a:lnTo>
                <a:lnTo>
                  <a:pt x="901" y="3918"/>
                </a:lnTo>
                <a:lnTo>
                  <a:pt x="706" y="4064"/>
                </a:lnTo>
                <a:lnTo>
                  <a:pt x="511" y="4210"/>
                </a:lnTo>
                <a:lnTo>
                  <a:pt x="511" y="3845"/>
                </a:lnTo>
                <a:lnTo>
                  <a:pt x="511" y="3747"/>
                </a:lnTo>
                <a:lnTo>
                  <a:pt x="657" y="3699"/>
                </a:lnTo>
                <a:lnTo>
                  <a:pt x="803" y="3626"/>
                </a:lnTo>
                <a:lnTo>
                  <a:pt x="1047" y="3455"/>
                </a:lnTo>
                <a:lnTo>
                  <a:pt x="1387" y="3236"/>
                </a:lnTo>
                <a:lnTo>
                  <a:pt x="1509" y="3163"/>
                </a:lnTo>
                <a:close/>
                <a:moveTo>
                  <a:pt x="1533" y="3942"/>
                </a:moveTo>
                <a:lnTo>
                  <a:pt x="1533" y="4404"/>
                </a:lnTo>
                <a:lnTo>
                  <a:pt x="1533" y="4526"/>
                </a:lnTo>
                <a:lnTo>
                  <a:pt x="1168" y="4745"/>
                </a:lnTo>
                <a:lnTo>
                  <a:pt x="828" y="4988"/>
                </a:lnTo>
                <a:lnTo>
                  <a:pt x="657" y="5086"/>
                </a:lnTo>
                <a:lnTo>
                  <a:pt x="511" y="5232"/>
                </a:lnTo>
                <a:lnTo>
                  <a:pt x="511" y="4648"/>
                </a:lnTo>
                <a:lnTo>
                  <a:pt x="657" y="4575"/>
                </a:lnTo>
                <a:lnTo>
                  <a:pt x="803" y="4477"/>
                </a:lnTo>
                <a:lnTo>
                  <a:pt x="1095" y="4258"/>
                </a:lnTo>
                <a:lnTo>
                  <a:pt x="1533" y="3942"/>
                </a:lnTo>
                <a:close/>
                <a:moveTo>
                  <a:pt x="1509" y="4964"/>
                </a:moveTo>
                <a:lnTo>
                  <a:pt x="1485" y="5378"/>
                </a:lnTo>
                <a:lnTo>
                  <a:pt x="1363" y="5451"/>
                </a:lnTo>
                <a:lnTo>
                  <a:pt x="1217" y="5548"/>
                </a:lnTo>
                <a:lnTo>
                  <a:pt x="998" y="5767"/>
                </a:lnTo>
                <a:lnTo>
                  <a:pt x="730" y="5986"/>
                </a:lnTo>
                <a:lnTo>
                  <a:pt x="609" y="6108"/>
                </a:lnTo>
                <a:lnTo>
                  <a:pt x="487" y="6254"/>
                </a:lnTo>
                <a:lnTo>
                  <a:pt x="487" y="5499"/>
                </a:lnTo>
                <a:lnTo>
                  <a:pt x="633" y="5475"/>
                </a:lnTo>
                <a:lnTo>
                  <a:pt x="755" y="5426"/>
                </a:lnTo>
                <a:lnTo>
                  <a:pt x="998" y="5256"/>
                </a:lnTo>
                <a:lnTo>
                  <a:pt x="1509" y="4964"/>
                </a:lnTo>
                <a:close/>
                <a:moveTo>
                  <a:pt x="1460" y="5889"/>
                </a:moveTo>
                <a:lnTo>
                  <a:pt x="1436" y="6473"/>
                </a:lnTo>
                <a:lnTo>
                  <a:pt x="1363" y="6448"/>
                </a:lnTo>
                <a:lnTo>
                  <a:pt x="1266" y="6448"/>
                </a:lnTo>
                <a:lnTo>
                  <a:pt x="1168" y="6473"/>
                </a:lnTo>
                <a:lnTo>
                  <a:pt x="998" y="6594"/>
                </a:lnTo>
                <a:lnTo>
                  <a:pt x="852" y="6716"/>
                </a:lnTo>
                <a:lnTo>
                  <a:pt x="730" y="6862"/>
                </a:lnTo>
                <a:lnTo>
                  <a:pt x="511" y="7105"/>
                </a:lnTo>
                <a:lnTo>
                  <a:pt x="487" y="6448"/>
                </a:lnTo>
                <a:lnTo>
                  <a:pt x="511" y="6448"/>
                </a:lnTo>
                <a:lnTo>
                  <a:pt x="682" y="6424"/>
                </a:lnTo>
                <a:lnTo>
                  <a:pt x="828" y="6351"/>
                </a:lnTo>
                <a:lnTo>
                  <a:pt x="974" y="6254"/>
                </a:lnTo>
                <a:lnTo>
                  <a:pt x="1095" y="6156"/>
                </a:lnTo>
                <a:lnTo>
                  <a:pt x="1460" y="5889"/>
                </a:lnTo>
                <a:close/>
                <a:moveTo>
                  <a:pt x="6984" y="6205"/>
                </a:moveTo>
                <a:lnTo>
                  <a:pt x="6935" y="6229"/>
                </a:lnTo>
                <a:lnTo>
                  <a:pt x="6862" y="6278"/>
                </a:lnTo>
                <a:lnTo>
                  <a:pt x="6716" y="6424"/>
                </a:lnTo>
                <a:lnTo>
                  <a:pt x="6546" y="6594"/>
                </a:lnTo>
                <a:lnTo>
                  <a:pt x="6327" y="6740"/>
                </a:lnTo>
                <a:lnTo>
                  <a:pt x="6108" y="6862"/>
                </a:lnTo>
                <a:lnTo>
                  <a:pt x="5986" y="6911"/>
                </a:lnTo>
                <a:lnTo>
                  <a:pt x="5889" y="6935"/>
                </a:lnTo>
                <a:lnTo>
                  <a:pt x="5767" y="6935"/>
                </a:lnTo>
                <a:lnTo>
                  <a:pt x="5670" y="6911"/>
                </a:lnTo>
                <a:lnTo>
                  <a:pt x="5572" y="6886"/>
                </a:lnTo>
                <a:lnTo>
                  <a:pt x="5499" y="6838"/>
                </a:lnTo>
                <a:lnTo>
                  <a:pt x="5426" y="6740"/>
                </a:lnTo>
                <a:lnTo>
                  <a:pt x="5353" y="6619"/>
                </a:lnTo>
                <a:lnTo>
                  <a:pt x="5305" y="6546"/>
                </a:lnTo>
                <a:lnTo>
                  <a:pt x="5232" y="6521"/>
                </a:lnTo>
                <a:lnTo>
                  <a:pt x="5134" y="6521"/>
                </a:lnTo>
                <a:lnTo>
                  <a:pt x="5061" y="6546"/>
                </a:lnTo>
                <a:lnTo>
                  <a:pt x="4794" y="6716"/>
                </a:lnTo>
                <a:lnTo>
                  <a:pt x="4599" y="6813"/>
                </a:lnTo>
                <a:lnTo>
                  <a:pt x="4429" y="6911"/>
                </a:lnTo>
                <a:lnTo>
                  <a:pt x="4283" y="6959"/>
                </a:lnTo>
                <a:lnTo>
                  <a:pt x="4210" y="6959"/>
                </a:lnTo>
                <a:lnTo>
                  <a:pt x="4137" y="6935"/>
                </a:lnTo>
                <a:lnTo>
                  <a:pt x="4088" y="6911"/>
                </a:lnTo>
                <a:lnTo>
                  <a:pt x="4064" y="6838"/>
                </a:lnTo>
                <a:lnTo>
                  <a:pt x="4039" y="6765"/>
                </a:lnTo>
                <a:lnTo>
                  <a:pt x="4039" y="6667"/>
                </a:lnTo>
                <a:lnTo>
                  <a:pt x="4039" y="6619"/>
                </a:lnTo>
                <a:lnTo>
                  <a:pt x="4015" y="6594"/>
                </a:lnTo>
                <a:lnTo>
                  <a:pt x="3966" y="6570"/>
                </a:lnTo>
                <a:lnTo>
                  <a:pt x="3893" y="6570"/>
                </a:lnTo>
                <a:lnTo>
                  <a:pt x="3845" y="6643"/>
                </a:lnTo>
                <a:lnTo>
                  <a:pt x="3796" y="6862"/>
                </a:lnTo>
                <a:lnTo>
                  <a:pt x="3772" y="6959"/>
                </a:lnTo>
                <a:lnTo>
                  <a:pt x="3772" y="7057"/>
                </a:lnTo>
                <a:lnTo>
                  <a:pt x="3796" y="7154"/>
                </a:lnTo>
                <a:lnTo>
                  <a:pt x="3845" y="7251"/>
                </a:lnTo>
                <a:lnTo>
                  <a:pt x="3942" y="7300"/>
                </a:lnTo>
                <a:lnTo>
                  <a:pt x="4064" y="7349"/>
                </a:lnTo>
                <a:lnTo>
                  <a:pt x="4331" y="7349"/>
                </a:lnTo>
                <a:lnTo>
                  <a:pt x="4453" y="7324"/>
                </a:lnTo>
                <a:lnTo>
                  <a:pt x="4599" y="7276"/>
                </a:lnTo>
                <a:lnTo>
                  <a:pt x="4842" y="7154"/>
                </a:lnTo>
                <a:lnTo>
                  <a:pt x="5086" y="7008"/>
                </a:lnTo>
                <a:lnTo>
                  <a:pt x="5183" y="7130"/>
                </a:lnTo>
                <a:lnTo>
                  <a:pt x="5280" y="7203"/>
                </a:lnTo>
                <a:lnTo>
                  <a:pt x="5378" y="7276"/>
                </a:lnTo>
                <a:lnTo>
                  <a:pt x="5499" y="7324"/>
                </a:lnTo>
                <a:lnTo>
                  <a:pt x="5597" y="7349"/>
                </a:lnTo>
                <a:lnTo>
                  <a:pt x="5718" y="7349"/>
                </a:lnTo>
                <a:lnTo>
                  <a:pt x="5962" y="7324"/>
                </a:lnTo>
                <a:lnTo>
                  <a:pt x="6229" y="7251"/>
                </a:lnTo>
                <a:lnTo>
                  <a:pt x="6473" y="7130"/>
                </a:lnTo>
                <a:lnTo>
                  <a:pt x="6716" y="6984"/>
                </a:lnTo>
                <a:lnTo>
                  <a:pt x="6935" y="6813"/>
                </a:lnTo>
                <a:lnTo>
                  <a:pt x="7057" y="6959"/>
                </a:lnTo>
                <a:lnTo>
                  <a:pt x="7203" y="7081"/>
                </a:lnTo>
                <a:lnTo>
                  <a:pt x="7373" y="7154"/>
                </a:lnTo>
                <a:lnTo>
                  <a:pt x="7568" y="7203"/>
                </a:lnTo>
                <a:lnTo>
                  <a:pt x="7714" y="7227"/>
                </a:lnTo>
                <a:lnTo>
                  <a:pt x="7981" y="7227"/>
                </a:lnTo>
                <a:lnTo>
                  <a:pt x="8103" y="7178"/>
                </a:lnTo>
                <a:lnTo>
                  <a:pt x="8225" y="7130"/>
                </a:lnTo>
                <a:lnTo>
                  <a:pt x="8322" y="7057"/>
                </a:lnTo>
                <a:lnTo>
                  <a:pt x="8541" y="6911"/>
                </a:lnTo>
                <a:lnTo>
                  <a:pt x="8663" y="7057"/>
                </a:lnTo>
                <a:lnTo>
                  <a:pt x="8833" y="7154"/>
                </a:lnTo>
                <a:lnTo>
                  <a:pt x="9028" y="7203"/>
                </a:lnTo>
                <a:lnTo>
                  <a:pt x="9222" y="7227"/>
                </a:lnTo>
                <a:lnTo>
                  <a:pt x="9441" y="7203"/>
                </a:lnTo>
                <a:lnTo>
                  <a:pt x="9636" y="7154"/>
                </a:lnTo>
                <a:lnTo>
                  <a:pt x="9830" y="7057"/>
                </a:lnTo>
                <a:lnTo>
                  <a:pt x="10001" y="6935"/>
                </a:lnTo>
                <a:lnTo>
                  <a:pt x="10171" y="7057"/>
                </a:lnTo>
                <a:lnTo>
                  <a:pt x="10341" y="7154"/>
                </a:lnTo>
                <a:lnTo>
                  <a:pt x="10512" y="7227"/>
                </a:lnTo>
                <a:lnTo>
                  <a:pt x="10706" y="7276"/>
                </a:lnTo>
                <a:lnTo>
                  <a:pt x="10877" y="7276"/>
                </a:lnTo>
                <a:lnTo>
                  <a:pt x="11047" y="7251"/>
                </a:lnTo>
                <a:lnTo>
                  <a:pt x="11193" y="7203"/>
                </a:lnTo>
                <a:lnTo>
                  <a:pt x="11339" y="7105"/>
                </a:lnTo>
                <a:lnTo>
                  <a:pt x="11436" y="7203"/>
                </a:lnTo>
                <a:lnTo>
                  <a:pt x="11534" y="7276"/>
                </a:lnTo>
                <a:lnTo>
                  <a:pt x="11655" y="7349"/>
                </a:lnTo>
                <a:lnTo>
                  <a:pt x="11777" y="7397"/>
                </a:lnTo>
                <a:lnTo>
                  <a:pt x="11899" y="7422"/>
                </a:lnTo>
                <a:lnTo>
                  <a:pt x="12020" y="7422"/>
                </a:lnTo>
                <a:lnTo>
                  <a:pt x="12142" y="7397"/>
                </a:lnTo>
                <a:lnTo>
                  <a:pt x="12239" y="7349"/>
                </a:lnTo>
                <a:lnTo>
                  <a:pt x="12337" y="7300"/>
                </a:lnTo>
                <a:lnTo>
                  <a:pt x="12434" y="7203"/>
                </a:lnTo>
                <a:lnTo>
                  <a:pt x="12604" y="7032"/>
                </a:lnTo>
                <a:lnTo>
                  <a:pt x="12848" y="7178"/>
                </a:lnTo>
                <a:lnTo>
                  <a:pt x="12969" y="7251"/>
                </a:lnTo>
                <a:lnTo>
                  <a:pt x="13091" y="7300"/>
                </a:lnTo>
                <a:lnTo>
                  <a:pt x="13213" y="7324"/>
                </a:lnTo>
                <a:lnTo>
                  <a:pt x="13334" y="7324"/>
                </a:lnTo>
                <a:lnTo>
                  <a:pt x="13432" y="7300"/>
                </a:lnTo>
                <a:lnTo>
                  <a:pt x="13529" y="7227"/>
                </a:lnTo>
                <a:lnTo>
                  <a:pt x="13651" y="7324"/>
                </a:lnTo>
                <a:lnTo>
                  <a:pt x="13797" y="7373"/>
                </a:lnTo>
                <a:lnTo>
                  <a:pt x="13967" y="7397"/>
                </a:lnTo>
                <a:lnTo>
                  <a:pt x="14113" y="7373"/>
                </a:lnTo>
                <a:lnTo>
                  <a:pt x="14259" y="7349"/>
                </a:lnTo>
                <a:lnTo>
                  <a:pt x="14405" y="7251"/>
                </a:lnTo>
                <a:lnTo>
                  <a:pt x="14502" y="7154"/>
                </a:lnTo>
                <a:lnTo>
                  <a:pt x="14575" y="7008"/>
                </a:lnTo>
                <a:lnTo>
                  <a:pt x="14575" y="6959"/>
                </a:lnTo>
                <a:lnTo>
                  <a:pt x="14575" y="6935"/>
                </a:lnTo>
                <a:lnTo>
                  <a:pt x="14527" y="6911"/>
                </a:lnTo>
                <a:lnTo>
                  <a:pt x="14502" y="6911"/>
                </a:lnTo>
                <a:lnTo>
                  <a:pt x="14283" y="6959"/>
                </a:lnTo>
                <a:lnTo>
                  <a:pt x="14016" y="7032"/>
                </a:lnTo>
                <a:lnTo>
                  <a:pt x="13894" y="7032"/>
                </a:lnTo>
                <a:lnTo>
                  <a:pt x="13772" y="7008"/>
                </a:lnTo>
                <a:lnTo>
                  <a:pt x="13699" y="6959"/>
                </a:lnTo>
                <a:lnTo>
                  <a:pt x="13651" y="6911"/>
                </a:lnTo>
                <a:lnTo>
                  <a:pt x="13651" y="6862"/>
                </a:lnTo>
                <a:lnTo>
                  <a:pt x="13626" y="6789"/>
                </a:lnTo>
                <a:lnTo>
                  <a:pt x="13578" y="6740"/>
                </a:lnTo>
                <a:lnTo>
                  <a:pt x="13529" y="6692"/>
                </a:lnTo>
                <a:lnTo>
                  <a:pt x="13407" y="6692"/>
                </a:lnTo>
                <a:lnTo>
                  <a:pt x="13359" y="6716"/>
                </a:lnTo>
                <a:lnTo>
                  <a:pt x="13334" y="6789"/>
                </a:lnTo>
                <a:lnTo>
                  <a:pt x="13310" y="6862"/>
                </a:lnTo>
                <a:lnTo>
                  <a:pt x="13286" y="6911"/>
                </a:lnTo>
                <a:lnTo>
                  <a:pt x="13286" y="6959"/>
                </a:lnTo>
                <a:lnTo>
                  <a:pt x="13261" y="6984"/>
                </a:lnTo>
                <a:lnTo>
                  <a:pt x="13115" y="6984"/>
                </a:lnTo>
                <a:lnTo>
                  <a:pt x="13018" y="6935"/>
                </a:lnTo>
                <a:lnTo>
                  <a:pt x="12823" y="6789"/>
                </a:lnTo>
                <a:lnTo>
                  <a:pt x="12677" y="6667"/>
                </a:lnTo>
                <a:lnTo>
                  <a:pt x="12629" y="6643"/>
                </a:lnTo>
                <a:lnTo>
                  <a:pt x="12580" y="6619"/>
                </a:lnTo>
                <a:lnTo>
                  <a:pt x="12507" y="6619"/>
                </a:lnTo>
                <a:lnTo>
                  <a:pt x="12458" y="6667"/>
                </a:lnTo>
                <a:lnTo>
                  <a:pt x="12264" y="6886"/>
                </a:lnTo>
                <a:lnTo>
                  <a:pt x="12166" y="6959"/>
                </a:lnTo>
                <a:lnTo>
                  <a:pt x="12045" y="7032"/>
                </a:lnTo>
                <a:lnTo>
                  <a:pt x="11947" y="7057"/>
                </a:lnTo>
                <a:lnTo>
                  <a:pt x="11850" y="7032"/>
                </a:lnTo>
                <a:lnTo>
                  <a:pt x="11777" y="7008"/>
                </a:lnTo>
                <a:lnTo>
                  <a:pt x="11704" y="6911"/>
                </a:lnTo>
                <a:lnTo>
                  <a:pt x="11631" y="6813"/>
                </a:lnTo>
                <a:lnTo>
                  <a:pt x="11582" y="6667"/>
                </a:lnTo>
                <a:lnTo>
                  <a:pt x="11582" y="6594"/>
                </a:lnTo>
                <a:lnTo>
                  <a:pt x="11534" y="6521"/>
                </a:lnTo>
                <a:lnTo>
                  <a:pt x="11485" y="6497"/>
                </a:lnTo>
                <a:lnTo>
                  <a:pt x="11436" y="6473"/>
                </a:lnTo>
                <a:lnTo>
                  <a:pt x="11363" y="6473"/>
                </a:lnTo>
                <a:lnTo>
                  <a:pt x="11315" y="6497"/>
                </a:lnTo>
                <a:lnTo>
                  <a:pt x="11266" y="6546"/>
                </a:lnTo>
                <a:lnTo>
                  <a:pt x="11217" y="6619"/>
                </a:lnTo>
                <a:lnTo>
                  <a:pt x="11193" y="6716"/>
                </a:lnTo>
                <a:lnTo>
                  <a:pt x="11144" y="6789"/>
                </a:lnTo>
                <a:lnTo>
                  <a:pt x="11071" y="6838"/>
                </a:lnTo>
                <a:lnTo>
                  <a:pt x="11023" y="6886"/>
                </a:lnTo>
                <a:lnTo>
                  <a:pt x="10950" y="6911"/>
                </a:lnTo>
                <a:lnTo>
                  <a:pt x="10877" y="6911"/>
                </a:lnTo>
                <a:lnTo>
                  <a:pt x="10706" y="6886"/>
                </a:lnTo>
                <a:lnTo>
                  <a:pt x="10560" y="6838"/>
                </a:lnTo>
                <a:lnTo>
                  <a:pt x="10390" y="6740"/>
                </a:lnTo>
                <a:lnTo>
                  <a:pt x="10268" y="6643"/>
                </a:lnTo>
                <a:lnTo>
                  <a:pt x="10147" y="6521"/>
                </a:lnTo>
                <a:lnTo>
                  <a:pt x="10074" y="6473"/>
                </a:lnTo>
                <a:lnTo>
                  <a:pt x="10001" y="6448"/>
                </a:lnTo>
                <a:lnTo>
                  <a:pt x="9928" y="6473"/>
                </a:lnTo>
                <a:lnTo>
                  <a:pt x="9855" y="6521"/>
                </a:lnTo>
                <a:lnTo>
                  <a:pt x="9757" y="6619"/>
                </a:lnTo>
                <a:lnTo>
                  <a:pt x="9611" y="6716"/>
                </a:lnTo>
                <a:lnTo>
                  <a:pt x="9441" y="6789"/>
                </a:lnTo>
                <a:lnTo>
                  <a:pt x="9271" y="6838"/>
                </a:lnTo>
                <a:lnTo>
                  <a:pt x="9101" y="6838"/>
                </a:lnTo>
                <a:lnTo>
                  <a:pt x="9028" y="6813"/>
                </a:lnTo>
                <a:lnTo>
                  <a:pt x="8979" y="6789"/>
                </a:lnTo>
                <a:lnTo>
                  <a:pt x="8906" y="6740"/>
                </a:lnTo>
                <a:lnTo>
                  <a:pt x="8882" y="6667"/>
                </a:lnTo>
                <a:lnTo>
                  <a:pt x="8833" y="6594"/>
                </a:lnTo>
                <a:lnTo>
                  <a:pt x="8833" y="6497"/>
                </a:lnTo>
                <a:lnTo>
                  <a:pt x="8809" y="6424"/>
                </a:lnTo>
                <a:lnTo>
                  <a:pt x="8784" y="6375"/>
                </a:lnTo>
                <a:lnTo>
                  <a:pt x="8736" y="6327"/>
                </a:lnTo>
                <a:lnTo>
                  <a:pt x="8687" y="6302"/>
                </a:lnTo>
                <a:lnTo>
                  <a:pt x="8638" y="6278"/>
                </a:lnTo>
                <a:lnTo>
                  <a:pt x="8565" y="6278"/>
                </a:lnTo>
                <a:lnTo>
                  <a:pt x="8517" y="6302"/>
                </a:lnTo>
                <a:lnTo>
                  <a:pt x="8468" y="6351"/>
                </a:lnTo>
                <a:lnTo>
                  <a:pt x="8298" y="6546"/>
                </a:lnTo>
                <a:lnTo>
                  <a:pt x="8200" y="6643"/>
                </a:lnTo>
                <a:lnTo>
                  <a:pt x="8103" y="6740"/>
                </a:lnTo>
                <a:lnTo>
                  <a:pt x="7981" y="6789"/>
                </a:lnTo>
                <a:lnTo>
                  <a:pt x="7860" y="6813"/>
                </a:lnTo>
                <a:lnTo>
                  <a:pt x="7714" y="6813"/>
                </a:lnTo>
                <a:lnTo>
                  <a:pt x="7592" y="6789"/>
                </a:lnTo>
                <a:lnTo>
                  <a:pt x="7446" y="6740"/>
                </a:lnTo>
                <a:lnTo>
                  <a:pt x="7349" y="6667"/>
                </a:lnTo>
                <a:lnTo>
                  <a:pt x="7276" y="6546"/>
                </a:lnTo>
                <a:lnTo>
                  <a:pt x="7227" y="6424"/>
                </a:lnTo>
                <a:lnTo>
                  <a:pt x="7227" y="6375"/>
                </a:lnTo>
                <a:lnTo>
                  <a:pt x="7178" y="6302"/>
                </a:lnTo>
                <a:lnTo>
                  <a:pt x="7154" y="6278"/>
                </a:lnTo>
                <a:lnTo>
                  <a:pt x="7105" y="6229"/>
                </a:lnTo>
                <a:lnTo>
                  <a:pt x="7032" y="6205"/>
                </a:lnTo>
                <a:close/>
                <a:moveTo>
                  <a:pt x="1412" y="6813"/>
                </a:moveTo>
                <a:lnTo>
                  <a:pt x="1387" y="7397"/>
                </a:lnTo>
                <a:lnTo>
                  <a:pt x="1144" y="7616"/>
                </a:lnTo>
                <a:lnTo>
                  <a:pt x="925" y="7835"/>
                </a:lnTo>
                <a:lnTo>
                  <a:pt x="755" y="8006"/>
                </a:lnTo>
                <a:lnTo>
                  <a:pt x="584" y="8176"/>
                </a:lnTo>
                <a:lnTo>
                  <a:pt x="536" y="7543"/>
                </a:lnTo>
                <a:lnTo>
                  <a:pt x="657" y="7446"/>
                </a:lnTo>
                <a:lnTo>
                  <a:pt x="755" y="7349"/>
                </a:lnTo>
                <a:lnTo>
                  <a:pt x="949"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33" y="9222"/>
                </a:lnTo>
                <a:lnTo>
                  <a:pt x="584" y="8492"/>
                </a:lnTo>
                <a:lnTo>
                  <a:pt x="730" y="8444"/>
                </a:lnTo>
                <a:lnTo>
                  <a:pt x="852" y="8395"/>
                </a:lnTo>
                <a:lnTo>
                  <a:pt x="1095" y="8200"/>
                </a:lnTo>
                <a:lnTo>
                  <a:pt x="1363" y="7981"/>
                </a:lnTo>
                <a:close/>
                <a:moveTo>
                  <a:pt x="10901" y="8638"/>
                </a:moveTo>
                <a:lnTo>
                  <a:pt x="10828" y="8687"/>
                </a:lnTo>
                <a:lnTo>
                  <a:pt x="10779" y="8736"/>
                </a:lnTo>
                <a:lnTo>
                  <a:pt x="10706" y="8857"/>
                </a:lnTo>
                <a:lnTo>
                  <a:pt x="10682" y="8979"/>
                </a:lnTo>
                <a:lnTo>
                  <a:pt x="10560" y="9076"/>
                </a:lnTo>
                <a:lnTo>
                  <a:pt x="10414" y="9149"/>
                </a:lnTo>
                <a:lnTo>
                  <a:pt x="10293" y="9173"/>
                </a:lnTo>
                <a:lnTo>
                  <a:pt x="10122" y="9173"/>
                </a:lnTo>
                <a:lnTo>
                  <a:pt x="10025" y="9149"/>
                </a:lnTo>
                <a:lnTo>
                  <a:pt x="9976" y="9125"/>
                </a:lnTo>
                <a:lnTo>
                  <a:pt x="9928" y="9076"/>
                </a:lnTo>
                <a:lnTo>
                  <a:pt x="9903" y="9028"/>
                </a:lnTo>
                <a:lnTo>
                  <a:pt x="9903" y="8930"/>
                </a:lnTo>
                <a:lnTo>
                  <a:pt x="9879" y="8857"/>
                </a:lnTo>
                <a:lnTo>
                  <a:pt x="9830" y="8809"/>
                </a:lnTo>
                <a:lnTo>
                  <a:pt x="9757" y="8760"/>
                </a:lnTo>
                <a:lnTo>
                  <a:pt x="9684" y="8760"/>
                </a:lnTo>
                <a:lnTo>
                  <a:pt x="9611" y="8784"/>
                </a:lnTo>
                <a:lnTo>
                  <a:pt x="9563" y="8833"/>
                </a:lnTo>
                <a:lnTo>
                  <a:pt x="9514" y="8906"/>
                </a:lnTo>
                <a:lnTo>
                  <a:pt x="9490" y="8955"/>
                </a:lnTo>
                <a:lnTo>
                  <a:pt x="9441" y="9003"/>
                </a:lnTo>
                <a:lnTo>
                  <a:pt x="9320" y="9052"/>
                </a:lnTo>
                <a:lnTo>
                  <a:pt x="9149" y="9101"/>
                </a:lnTo>
                <a:lnTo>
                  <a:pt x="8979" y="9125"/>
                </a:lnTo>
                <a:lnTo>
                  <a:pt x="8809" y="9101"/>
                </a:lnTo>
                <a:lnTo>
                  <a:pt x="8663" y="9076"/>
                </a:lnTo>
                <a:lnTo>
                  <a:pt x="8541" y="9003"/>
                </a:lnTo>
                <a:lnTo>
                  <a:pt x="8517" y="8955"/>
                </a:lnTo>
                <a:lnTo>
                  <a:pt x="8492" y="8906"/>
                </a:lnTo>
                <a:lnTo>
                  <a:pt x="8492" y="8833"/>
                </a:lnTo>
                <a:lnTo>
                  <a:pt x="8444" y="8784"/>
                </a:lnTo>
                <a:lnTo>
                  <a:pt x="8419" y="8736"/>
                </a:lnTo>
                <a:lnTo>
                  <a:pt x="8371" y="8711"/>
                </a:lnTo>
                <a:lnTo>
                  <a:pt x="8298" y="8687"/>
                </a:lnTo>
                <a:lnTo>
                  <a:pt x="8249" y="8687"/>
                </a:lnTo>
                <a:lnTo>
                  <a:pt x="8200" y="8711"/>
                </a:lnTo>
                <a:lnTo>
                  <a:pt x="8127" y="8736"/>
                </a:lnTo>
                <a:lnTo>
                  <a:pt x="8006" y="8906"/>
                </a:lnTo>
                <a:lnTo>
                  <a:pt x="7860" y="9052"/>
                </a:lnTo>
                <a:lnTo>
                  <a:pt x="7787" y="9125"/>
                </a:lnTo>
                <a:lnTo>
                  <a:pt x="7689" y="9173"/>
                </a:lnTo>
                <a:lnTo>
                  <a:pt x="7568" y="9222"/>
                </a:lnTo>
                <a:lnTo>
                  <a:pt x="7446" y="9246"/>
                </a:lnTo>
                <a:lnTo>
                  <a:pt x="7324" y="9246"/>
                </a:lnTo>
                <a:lnTo>
                  <a:pt x="7276" y="9222"/>
                </a:lnTo>
                <a:lnTo>
                  <a:pt x="7227" y="9198"/>
                </a:lnTo>
                <a:lnTo>
                  <a:pt x="7203" y="9149"/>
                </a:lnTo>
                <a:lnTo>
                  <a:pt x="7178" y="9076"/>
                </a:lnTo>
                <a:lnTo>
                  <a:pt x="7178" y="9003"/>
                </a:lnTo>
                <a:lnTo>
                  <a:pt x="7203" y="8930"/>
                </a:lnTo>
                <a:lnTo>
                  <a:pt x="7203" y="8833"/>
                </a:lnTo>
                <a:lnTo>
                  <a:pt x="7154" y="8760"/>
                </a:lnTo>
                <a:lnTo>
                  <a:pt x="7105" y="8687"/>
                </a:lnTo>
                <a:lnTo>
                  <a:pt x="7032" y="8663"/>
                </a:lnTo>
                <a:lnTo>
                  <a:pt x="6886" y="8663"/>
                </a:lnTo>
                <a:lnTo>
                  <a:pt x="6813" y="8711"/>
                </a:lnTo>
                <a:lnTo>
                  <a:pt x="6789" y="8809"/>
                </a:lnTo>
                <a:lnTo>
                  <a:pt x="6740" y="8906"/>
                </a:lnTo>
                <a:lnTo>
                  <a:pt x="6692" y="8979"/>
                </a:lnTo>
                <a:lnTo>
                  <a:pt x="6619" y="9076"/>
                </a:lnTo>
                <a:lnTo>
                  <a:pt x="6521" y="9125"/>
                </a:lnTo>
                <a:lnTo>
                  <a:pt x="6424" y="9173"/>
                </a:lnTo>
                <a:lnTo>
                  <a:pt x="6327" y="9222"/>
                </a:lnTo>
                <a:lnTo>
                  <a:pt x="6083" y="9271"/>
                </a:lnTo>
                <a:lnTo>
                  <a:pt x="5864" y="9246"/>
                </a:lnTo>
                <a:lnTo>
                  <a:pt x="5743" y="9222"/>
                </a:lnTo>
                <a:lnTo>
                  <a:pt x="5645" y="9198"/>
                </a:lnTo>
                <a:lnTo>
                  <a:pt x="5572" y="9125"/>
                </a:lnTo>
                <a:lnTo>
                  <a:pt x="5499" y="9052"/>
                </a:lnTo>
                <a:lnTo>
                  <a:pt x="5451" y="8979"/>
                </a:lnTo>
                <a:lnTo>
                  <a:pt x="5402" y="8882"/>
                </a:lnTo>
                <a:lnTo>
                  <a:pt x="5402" y="8833"/>
                </a:lnTo>
                <a:lnTo>
                  <a:pt x="5378" y="8784"/>
                </a:lnTo>
                <a:lnTo>
                  <a:pt x="5280" y="8736"/>
                </a:lnTo>
                <a:lnTo>
                  <a:pt x="5183" y="8711"/>
                </a:lnTo>
                <a:lnTo>
                  <a:pt x="5086" y="8736"/>
                </a:lnTo>
                <a:lnTo>
                  <a:pt x="4842" y="8906"/>
                </a:lnTo>
                <a:lnTo>
                  <a:pt x="4648" y="9028"/>
                </a:lnTo>
                <a:lnTo>
                  <a:pt x="4453" y="9149"/>
                </a:lnTo>
                <a:lnTo>
                  <a:pt x="4258" y="9222"/>
                </a:lnTo>
                <a:lnTo>
                  <a:pt x="4112" y="9222"/>
                </a:lnTo>
                <a:lnTo>
                  <a:pt x="4064" y="9198"/>
                </a:lnTo>
                <a:lnTo>
                  <a:pt x="4015" y="9149"/>
                </a:lnTo>
                <a:lnTo>
                  <a:pt x="3991" y="9076"/>
                </a:lnTo>
                <a:lnTo>
                  <a:pt x="4015" y="8955"/>
                </a:lnTo>
                <a:lnTo>
                  <a:pt x="4015" y="8906"/>
                </a:lnTo>
                <a:lnTo>
                  <a:pt x="3991" y="8857"/>
                </a:lnTo>
                <a:lnTo>
                  <a:pt x="3966" y="8833"/>
                </a:lnTo>
                <a:lnTo>
                  <a:pt x="3918" y="8809"/>
                </a:lnTo>
                <a:lnTo>
                  <a:pt x="3893" y="8784"/>
                </a:lnTo>
                <a:lnTo>
                  <a:pt x="3845" y="8809"/>
                </a:lnTo>
                <a:lnTo>
                  <a:pt x="3796" y="8809"/>
                </a:lnTo>
                <a:lnTo>
                  <a:pt x="3747" y="8857"/>
                </a:lnTo>
                <a:lnTo>
                  <a:pt x="3699" y="8979"/>
                </a:lnTo>
                <a:lnTo>
                  <a:pt x="3674" y="9101"/>
                </a:lnTo>
                <a:lnTo>
                  <a:pt x="3674" y="9222"/>
                </a:lnTo>
                <a:lnTo>
                  <a:pt x="3699" y="9319"/>
                </a:lnTo>
                <a:lnTo>
                  <a:pt x="3772" y="9417"/>
                </a:lnTo>
                <a:lnTo>
                  <a:pt x="3845" y="9514"/>
                </a:lnTo>
                <a:lnTo>
                  <a:pt x="3966" y="9587"/>
                </a:lnTo>
                <a:lnTo>
                  <a:pt x="4088" y="9636"/>
                </a:lnTo>
                <a:lnTo>
                  <a:pt x="4210" y="9660"/>
                </a:lnTo>
                <a:lnTo>
                  <a:pt x="4356" y="9636"/>
                </a:lnTo>
                <a:lnTo>
                  <a:pt x="4477" y="9611"/>
                </a:lnTo>
                <a:lnTo>
                  <a:pt x="4599" y="9563"/>
                </a:lnTo>
                <a:lnTo>
                  <a:pt x="4842" y="9417"/>
                </a:lnTo>
                <a:lnTo>
                  <a:pt x="5086" y="9246"/>
                </a:lnTo>
                <a:lnTo>
                  <a:pt x="5159" y="9344"/>
                </a:lnTo>
                <a:lnTo>
                  <a:pt x="5232" y="9441"/>
                </a:lnTo>
                <a:lnTo>
                  <a:pt x="5329" y="9514"/>
                </a:lnTo>
                <a:lnTo>
                  <a:pt x="5426" y="9563"/>
                </a:lnTo>
                <a:lnTo>
                  <a:pt x="5670" y="9660"/>
                </a:lnTo>
                <a:lnTo>
                  <a:pt x="5913" y="9684"/>
                </a:lnTo>
                <a:lnTo>
                  <a:pt x="6181" y="9684"/>
                </a:lnTo>
                <a:lnTo>
                  <a:pt x="6424" y="9636"/>
                </a:lnTo>
                <a:lnTo>
                  <a:pt x="6667" y="9538"/>
                </a:lnTo>
                <a:lnTo>
                  <a:pt x="6886" y="9392"/>
                </a:lnTo>
                <a:lnTo>
                  <a:pt x="6984" y="9490"/>
                </a:lnTo>
                <a:lnTo>
                  <a:pt x="7081" y="9563"/>
                </a:lnTo>
                <a:lnTo>
                  <a:pt x="7227" y="9636"/>
                </a:lnTo>
                <a:lnTo>
                  <a:pt x="7373" y="9684"/>
                </a:lnTo>
                <a:lnTo>
                  <a:pt x="7519" y="9709"/>
                </a:lnTo>
                <a:lnTo>
                  <a:pt x="7641" y="9684"/>
                </a:lnTo>
                <a:lnTo>
                  <a:pt x="7762" y="9660"/>
                </a:lnTo>
                <a:lnTo>
                  <a:pt x="7884" y="9611"/>
                </a:lnTo>
                <a:lnTo>
                  <a:pt x="7981" y="9538"/>
                </a:lnTo>
                <a:lnTo>
                  <a:pt x="8079" y="9465"/>
                </a:lnTo>
                <a:lnTo>
                  <a:pt x="8249" y="9271"/>
                </a:lnTo>
                <a:lnTo>
                  <a:pt x="8371" y="9368"/>
                </a:lnTo>
                <a:lnTo>
                  <a:pt x="8541" y="9465"/>
                </a:lnTo>
                <a:lnTo>
                  <a:pt x="8711" y="9514"/>
                </a:lnTo>
                <a:lnTo>
                  <a:pt x="8906" y="9538"/>
                </a:lnTo>
                <a:lnTo>
                  <a:pt x="9101" y="9538"/>
                </a:lnTo>
                <a:lnTo>
                  <a:pt x="9271" y="9514"/>
                </a:lnTo>
                <a:lnTo>
                  <a:pt x="9466" y="9441"/>
                </a:lnTo>
                <a:lnTo>
                  <a:pt x="9611" y="9368"/>
                </a:lnTo>
                <a:lnTo>
                  <a:pt x="9733" y="9465"/>
                </a:lnTo>
                <a:lnTo>
                  <a:pt x="9855" y="9514"/>
                </a:lnTo>
                <a:lnTo>
                  <a:pt x="10025" y="9563"/>
                </a:lnTo>
                <a:lnTo>
                  <a:pt x="10195" y="9563"/>
                </a:lnTo>
                <a:lnTo>
                  <a:pt x="10366" y="9538"/>
                </a:lnTo>
                <a:lnTo>
                  <a:pt x="10560" y="9490"/>
                </a:lnTo>
                <a:lnTo>
                  <a:pt x="10706" y="9417"/>
                </a:lnTo>
                <a:lnTo>
                  <a:pt x="10852" y="9319"/>
                </a:lnTo>
                <a:lnTo>
                  <a:pt x="10974" y="9392"/>
                </a:lnTo>
                <a:lnTo>
                  <a:pt x="11096" y="9441"/>
                </a:lnTo>
                <a:lnTo>
                  <a:pt x="11242" y="9465"/>
                </a:lnTo>
                <a:lnTo>
                  <a:pt x="11363" y="9490"/>
                </a:lnTo>
                <a:lnTo>
                  <a:pt x="11509" y="9490"/>
                </a:lnTo>
                <a:lnTo>
                  <a:pt x="11655" y="9465"/>
                </a:lnTo>
                <a:lnTo>
                  <a:pt x="11801" y="9417"/>
                </a:lnTo>
                <a:lnTo>
                  <a:pt x="11923" y="9344"/>
                </a:lnTo>
                <a:lnTo>
                  <a:pt x="12020" y="9441"/>
                </a:lnTo>
                <a:lnTo>
                  <a:pt x="12142" y="9490"/>
                </a:lnTo>
                <a:lnTo>
                  <a:pt x="12434" y="9490"/>
                </a:lnTo>
                <a:lnTo>
                  <a:pt x="12580" y="9441"/>
                </a:lnTo>
                <a:lnTo>
                  <a:pt x="12750" y="9392"/>
                </a:lnTo>
                <a:lnTo>
                  <a:pt x="12896" y="9319"/>
                </a:lnTo>
                <a:lnTo>
                  <a:pt x="13042" y="9222"/>
                </a:lnTo>
                <a:lnTo>
                  <a:pt x="13091" y="9295"/>
                </a:lnTo>
                <a:lnTo>
                  <a:pt x="13164" y="9344"/>
                </a:lnTo>
                <a:lnTo>
                  <a:pt x="13310" y="9417"/>
                </a:lnTo>
                <a:lnTo>
                  <a:pt x="13480" y="9441"/>
                </a:lnTo>
                <a:lnTo>
                  <a:pt x="13675" y="9441"/>
                </a:lnTo>
                <a:lnTo>
                  <a:pt x="13870" y="9392"/>
                </a:lnTo>
                <a:lnTo>
                  <a:pt x="14064" y="9319"/>
                </a:lnTo>
                <a:lnTo>
                  <a:pt x="14259" y="9246"/>
                </a:lnTo>
                <a:lnTo>
                  <a:pt x="14405" y="9149"/>
                </a:lnTo>
                <a:lnTo>
                  <a:pt x="14478" y="9101"/>
                </a:lnTo>
                <a:lnTo>
                  <a:pt x="14502" y="9028"/>
                </a:lnTo>
                <a:lnTo>
                  <a:pt x="14478" y="8955"/>
                </a:lnTo>
                <a:lnTo>
                  <a:pt x="14454" y="8882"/>
                </a:lnTo>
                <a:lnTo>
                  <a:pt x="14429" y="8833"/>
                </a:lnTo>
                <a:lnTo>
                  <a:pt x="14356" y="8809"/>
                </a:lnTo>
                <a:lnTo>
                  <a:pt x="14308" y="8809"/>
                </a:lnTo>
                <a:lnTo>
                  <a:pt x="14235" y="8833"/>
                </a:lnTo>
                <a:lnTo>
                  <a:pt x="14016" y="8955"/>
                </a:lnTo>
                <a:lnTo>
                  <a:pt x="13845" y="9028"/>
                </a:lnTo>
                <a:lnTo>
                  <a:pt x="13675" y="9076"/>
                </a:lnTo>
                <a:lnTo>
                  <a:pt x="13529" y="9101"/>
                </a:lnTo>
                <a:lnTo>
                  <a:pt x="13407" y="9101"/>
                </a:lnTo>
                <a:lnTo>
                  <a:pt x="13359" y="9076"/>
                </a:lnTo>
                <a:lnTo>
                  <a:pt x="13334" y="9028"/>
                </a:lnTo>
                <a:lnTo>
                  <a:pt x="13310" y="8979"/>
                </a:lnTo>
                <a:lnTo>
                  <a:pt x="13310" y="8906"/>
                </a:lnTo>
                <a:lnTo>
                  <a:pt x="13310" y="8857"/>
                </a:lnTo>
                <a:lnTo>
                  <a:pt x="13286" y="8784"/>
                </a:lnTo>
                <a:lnTo>
                  <a:pt x="13261" y="8736"/>
                </a:lnTo>
                <a:lnTo>
                  <a:pt x="13213" y="8711"/>
                </a:lnTo>
                <a:lnTo>
                  <a:pt x="13091" y="8711"/>
                </a:lnTo>
                <a:lnTo>
                  <a:pt x="13042" y="8736"/>
                </a:lnTo>
                <a:lnTo>
                  <a:pt x="13018" y="8784"/>
                </a:lnTo>
                <a:lnTo>
                  <a:pt x="12945" y="8882"/>
                </a:lnTo>
                <a:lnTo>
                  <a:pt x="12823" y="8979"/>
                </a:lnTo>
                <a:lnTo>
                  <a:pt x="12653" y="9076"/>
                </a:lnTo>
                <a:lnTo>
                  <a:pt x="12507" y="9149"/>
                </a:lnTo>
                <a:lnTo>
                  <a:pt x="12361" y="9198"/>
                </a:lnTo>
                <a:lnTo>
                  <a:pt x="12312" y="9198"/>
                </a:lnTo>
                <a:lnTo>
                  <a:pt x="12264" y="9173"/>
                </a:lnTo>
                <a:lnTo>
                  <a:pt x="12215" y="9149"/>
                </a:lnTo>
                <a:lnTo>
                  <a:pt x="12191" y="9101"/>
                </a:lnTo>
                <a:lnTo>
                  <a:pt x="12191" y="9028"/>
                </a:lnTo>
                <a:lnTo>
                  <a:pt x="12215" y="8930"/>
                </a:lnTo>
                <a:lnTo>
                  <a:pt x="12215" y="8857"/>
                </a:lnTo>
                <a:lnTo>
                  <a:pt x="12191" y="8809"/>
                </a:lnTo>
                <a:lnTo>
                  <a:pt x="12142" y="8760"/>
                </a:lnTo>
                <a:lnTo>
                  <a:pt x="12093" y="8736"/>
                </a:lnTo>
                <a:lnTo>
                  <a:pt x="12045" y="8736"/>
                </a:lnTo>
                <a:lnTo>
                  <a:pt x="11972" y="8760"/>
                </a:lnTo>
                <a:lnTo>
                  <a:pt x="11923" y="8784"/>
                </a:lnTo>
                <a:lnTo>
                  <a:pt x="11899" y="8857"/>
                </a:lnTo>
                <a:lnTo>
                  <a:pt x="11801" y="8979"/>
                </a:lnTo>
                <a:lnTo>
                  <a:pt x="11704" y="9076"/>
                </a:lnTo>
                <a:lnTo>
                  <a:pt x="11582" y="9125"/>
                </a:lnTo>
                <a:lnTo>
                  <a:pt x="11266" y="9125"/>
                </a:lnTo>
                <a:lnTo>
                  <a:pt x="11169" y="9076"/>
                </a:lnTo>
                <a:lnTo>
                  <a:pt x="11096" y="9028"/>
                </a:lnTo>
                <a:lnTo>
                  <a:pt x="11144" y="8882"/>
                </a:lnTo>
                <a:lnTo>
                  <a:pt x="11144" y="8809"/>
                </a:lnTo>
                <a:lnTo>
                  <a:pt x="11120" y="8736"/>
                </a:lnTo>
                <a:lnTo>
                  <a:pt x="11071" y="8687"/>
                </a:lnTo>
                <a:lnTo>
                  <a:pt x="11023" y="8663"/>
                </a:lnTo>
                <a:lnTo>
                  <a:pt x="10950" y="8638"/>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779" y="11242"/>
                </a:lnTo>
                <a:lnTo>
                  <a:pt x="730" y="10439"/>
                </a:lnTo>
                <a:lnTo>
                  <a:pt x="876" y="10366"/>
                </a:lnTo>
                <a:lnTo>
                  <a:pt x="1022" y="10293"/>
                </a:lnTo>
                <a:lnTo>
                  <a:pt x="1266" y="10122"/>
                </a:lnTo>
                <a:close/>
                <a:moveTo>
                  <a:pt x="11485" y="10633"/>
                </a:moveTo>
                <a:lnTo>
                  <a:pt x="11412" y="10658"/>
                </a:lnTo>
                <a:lnTo>
                  <a:pt x="11339" y="10731"/>
                </a:lnTo>
                <a:lnTo>
                  <a:pt x="11169" y="11023"/>
                </a:lnTo>
                <a:lnTo>
                  <a:pt x="11071" y="11144"/>
                </a:lnTo>
                <a:lnTo>
                  <a:pt x="10950" y="11242"/>
                </a:lnTo>
                <a:lnTo>
                  <a:pt x="10877" y="11290"/>
                </a:lnTo>
                <a:lnTo>
                  <a:pt x="10779" y="11315"/>
                </a:lnTo>
                <a:lnTo>
                  <a:pt x="10560" y="11315"/>
                </a:lnTo>
                <a:lnTo>
                  <a:pt x="10463" y="11290"/>
                </a:lnTo>
                <a:lnTo>
                  <a:pt x="10390" y="11242"/>
                </a:lnTo>
                <a:lnTo>
                  <a:pt x="10317" y="11169"/>
                </a:lnTo>
                <a:lnTo>
                  <a:pt x="10293" y="11096"/>
                </a:lnTo>
                <a:lnTo>
                  <a:pt x="10366" y="10901"/>
                </a:lnTo>
                <a:lnTo>
                  <a:pt x="10366" y="10828"/>
                </a:lnTo>
                <a:lnTo>
                  <a:pt x="10341" y="10755"/>
                </a:lnTo>
                <a:lnTo>
                  <a:pt x="10293" y="10706"/>
                </a:lnTo>
                <a:lnTo>
                  <a:pt x="10244" y="10658"/>
                </a:lnTo>
                <a:lnTo>
                  <a:pt x="10098" y="10658"/>
                </a:lnTo>
                <a:lnTo>
                  <a:pt x="10049" y="10682"/>
                </a:lnTo>
                <a:lnTo>
                  <a:pt x="10001" y="10755"/>
                </a:lnTo>
                <a:lnTo>
                  <a:pt x="9928" y="10877"/>
                </a:lnTo>
                <a:lnTo>
                  <a:pt x="9903" y="10998"/>
                </a:lnTo>
                <a:lnTo>
                  <a:pt x="9806" y="11120"/>
                </a:lnTo>
                <a:lnTo>
                  <a:pt x="9636" y="11217"/>
                </a:lnTo>
                <a:lnTo>
                  <a:pt x="9539" y="11242"/>
                </a:lnTo>
                <a:lnTo>
                  <a:pt x="9393" y="11266"/>
                </a:lnTo>
                <a:lnTo>
                  <a:pt x="9344" y="11242"/>
                </a:lnTo>
                <a:lnTo>
                  <a:pt x="9295" y="11217"/>
                </a:lnTo>
                <a:lnTo>
                  <a:pt x="9295" y="11169"/>
                </a:lnTo>
                <a:lnTo>
                  <a:pt x="9295" y="11096"/>
                </a:lnTo>
                <a:lnTo>
                  <a:pt x="9320" y="11023"/>
                </a:lnTo>
                <a:lnTo>
                  <a:pt x="9320" y="10950"/>
                </a:lnTo>
                <a:lnTo>
                  <a:pt x="9295" y="10901"/>
                </a:lnTo>
                <a:lnTo>
                  <a:pt x="9247" y="10852"/>
                </a:lnTo>
                <a:lnTo>
                  <a:pt x="9198" y="10828"/>
                </a:lnTo>
                <a:lnTo>
                  <a:pt x="9125" y="10804"/>
                </a:lnTo>
                <a:lnTo>
                  <a:pt x="9052" y="10828"/>
                </a:lnTo>
                <a:lnTo>
                  <a:pt x="8979" y="10852"/>
                </a:lnTo>
                <a:lnTo>
                  <a:pt x="8784" y="11047"/>
                </a:lnTo>
                <a:lnTo>
                  <a:pt x="8565" y="11242"/>
                </a:lnTo>
                <a:lnTo>
                  <a:pt x="8419" y="11290"/>
                </a:lnTo>
                <a:lnTo>
                  <a:pt x="8225" y="11315"/>
                </a:lnTo>
                <a:lnTo>
                  <a:pt x="8103" y="11290"/>
                </a:lnTo>
                <a:lnTo>
                  <a:pt x="8006" y="11290"/>
                </a:lnTo>
                <a:lnTo>
                  <a:pt x="7933" y="11242"/>
                </a:lnTo>
                <a:lnTo>
                  <a:pt x="7884" y="11193"/>
                </a:lnTo>
                <a:lnTo>
                  <a:pt x="7908" y="11071"/>
                </a:lnTo>
                <a:lnTo>
                  <a:pt x="7908" y="10901"/>
                </a:lnTo>
                <a:lnTo>
                  <a:pt x="7884" y="10828"/>
                </a:lnTo>
                <a:lnTo>
                  <a:pt x="7835" y="10755"/>
                </a:lnTo>
                <a:lnTo>
                  <a:pt x="7787" y="10706"/>
                </a:lnTo>
                <a:lnTo>
                  <a:pt x="7714" y="10682"/>
                </a:lnTo>
                <a:lnTo>
                  <a:pt x="7616" y="10682"/>
                </a:lnTo>
                <a:lnTo>
                  <a:pt x="7543" y="10706"/>
                </a:lnTo>
                <a:lnTo>
                  <a:pt x="7495" y="10779"/>
                </a:lnTo>
                <a:lnTo>
                  <a:pt x="7446" y="10852"/>
                </a:lnTo>
                <a:lnTo>
                  <a:pt x="7397" y="10974"/>
                </a:lnTo>
                <a:lnTo>
                  <a:pt x="7397" y="11071"/>
                </a:lnTo>
                <a:lnTo>
                  <a:pt x="7324" y="11144"/>
                </a:lnTo>
                <a:lnTo>
                  <a:pt x="7227" y="11193"/>
                </a:lnTo>
                <a:lnTo>
                  <a:pt x="7008" y="11193"/>
                </a:lnTo>
                <a:lnTo>
                  <a:pt x="6911" y="11169"/>
                </a:lnTo>
                <a:lnTo>
                  <a:pt x="6789" y="11096"/>
                </a:lnTo>
                <a:lnTo>
                  <a:pt x="6716" y="11023"/>
                </a:lnTo>
                <a:lnTo>
                  <a:pt x="6667" y="10950"/>
                </a:lnTo>
                <a:lnTo>
                  <a:pt x="6619" y="10877"/>
                </a:lnTo>
                <a:lnTo>
                  <a:pt x="6546" y="10804"/>
                </a:lnTo>
                <a:lnTo>
                  <a:pt x="6473" y="10779"/>
                </a:lnTo>
                <a:lnTo>
                  <a:pt x="6400" y="10779"/>
                </a:lnTo>
                <a:lnTo>
                  <a:pt x="6302" y="10804"/>
                </a:lnTo>
                <a:lnTo>
                  <a:pt x="6254" y="10852"/>
                </a:lnTo>
                <a:lnTo>
                  <a:pt x="6205" y="10901"/>
                </a:lnTo>
                <a:lnTo>
                  <a:pt x="6205" y="10998"/>
                </a:lnTo>
                <a:lnTo>
                  <a:pt x="6205" y="11096"/>
                </a:lnTo>
                <a:lnTo>
                  <a:pt x="6181" y="11169"/>
                </a:lnTo>
                <a:lnTo>
                  <a:pt x="6156" y="11217"/>
                </a:lnTo>
                <a:lnTo>
                  <a:pt x="6132" y="11266"/>
                </a:lnTo>
                <a:lnTo>
                  <a:pt x="6035" y="11315"/>
                </a:lnTo>
                <a:lnTo>
                  <a:pt x="5937" y="11339"/>
                </a:lnTo>
                <a:lnTo>
                  <a:pt x="5840" y="11315"/>
                </a:lnTo>
                <a:lnTo>
                  <a:pt x="5743" y="11242"/>
                </a:lnTo>
                <a:lnTo>
                  <a:pt x="5694" y="11144"/>
                </a:lnTo>
                <a:lnTo>
                  <a:pt x="5694" y="11096"/>
                </a:lnTo>
                <a:lnTo>
                  <a:pt x="5694" y="11047"/>
                </a:lnTo>
                <a:lnTo>
                  <a:pt x="5694" y="10925"/>
                </a:lnTo>
                <a:lnTo>
                  <a:pt x="5670" y="10852"/>
                </a:lnTo>
                <a:lnTo>
                  <a:pt x="5621" y="10779"/>
                </a:lnTo>
                <a:lnTo>
                  <a:pt x="5524" y="10755"/>
                </a:lnTo>
                <a:lnTo>
                  <a:pt x="5451" y="10731"/>
                </a:lnTo>
                <a:lnTo>
                  <a:pt x="5353" y="10755"/>
                </a:lnTo>
                <a:lnTo>
                  <a:pt x="5280" y="10828"/>
                </a:lnTo>
                <a:lnTo>
                  <a:pt x="5232" y="10901"/>
                </a:lnTo>
                <a:lnTo>
                  <a:pt x="5183" y="10998"/>
                </a:lnTo>
                <a:lnTo>
                  <a:pt x="5110" y="11096"/>
                </a:lnTo>
                <a:lnTo>
                  <a:pt x="5037" y="11169"/>
                </a:lnTo>
                <a:lnTo>
                  <a:pt x="4964" y="11242"/>
                </a:lnTo>
                <a:lnTo>
                  <a:pt x="4769" y="11339"/>
                </a:lnTo>
                <a:lnTo>
                  <a:pt x="4648" y="11363"/>
                </a:lnTo>
                <a:lnTo>
                  <a:pt x="4550" y="11388"/>
                </a:lnTo>
                <a:lnTo>
                  <a:pt x="4502" y="11388"/>
                </a:lnTo>
                <a:lnTo>
                  <a:pt x="4453" y="11363"/>
                </a:lnTo>
                <a:lnTo>
                  <a:pt x="4380" y="11315"/>
                </a:lnTo>
                <a:lnTo>
                  <a:pt x="4331" y="11217"/>
                </a:lnTo>
                <a:lnTo>
                  <a:pt x="4307" y="11120"/>
                </a:lnTo>
                <a:lnTo>
                  <a:pt x="4258" y="10950"/>
                </a:lnTo>
                <a:lnTo>
                  <a:pt x="4234" y="10877"/>
                </a:lnTo>
                <a:lnTo>
                  <a:pt x="4210" y="10877"/>
                </a:lnTo>
                <a:lnTo>
                  <a:pt x="4210" y="10852"/>
                </a:lnTo>
                <a:lnTo>
                  <a:pt x="4185" y="10828"/>
                </a:lnTo>
                <a:lnTo>
                  <a:pt x="4137" y="10804"/>
                </a:lnTo>
                <a:lnTo>
                  <a:pt x="4088" y="10804"/>
                </a:lnTo>
                <a:lnTo>
                  <a:pt x="4039" y="10828"/>
                </a:lnTo>
                <a:lnTo>
                  <a:pt x="3991" y="10852"/>
                </a:lnTo>
                <a:lnTo>
                  <a:pt x="3942" y="10950"/>
                </a:lnTo>
                <a:lnTo>
                  <a:pt x="3918" y="11071"/>
                </a:lnTo>
                <a:lnTo>
                  <a:pt x="3918" y="11290"/>
                </a:lnTo>
                <a:lnTo>
                  <a:pt x="3942" y="11388"/>
                </a:lnTo>
                <a:lnTo>
                  <a:pt x="3966" y="11509"/>
                </a:lnTo>
                <a:lnTo>
                  <a:pt x="4015" y="11582"/>
                </a:lnTo>
                <a:lnTo>
                  <a:pt x="4088" y="11680"/>
                </a:lnTo>
                <a:lnTo>
                  <a:pt x="4185" y="11753"/>
                </a:lnTo>
                <a:lnTo>
                  <a:pt x="4283" y="11801"/>
                </a:lnTo>
                <a:lnTo>
                  <a:pt x="4429" y="11850"/>
                </a:lnTo>
                <a:lnTo>
                  <a:pt x="4721" y="11850"/>
                </a:lnTo>
                <a:lnTo>
                  <a:pt x="4842" y="11826"/>
                </a:lnTo>
                <a:lnTo>
                  <a:pt x="4988" y="11777"/>
                </a:lnTo>
                <a:lnTo>
                  <a:pt x="5110" y="11704"/>
                </a:lnTo>
                <a:lnTo>
                  <a:pt x="5232" y="11631"/>
                </a:lnTo>
                <a:lnTo>
                  <a:pt x="5353" y="11534"/>
                </a:lnTo>
                <a:lnTo>
                  <a:pt x="5475" y="11655"/>
                </a:lnTo>
                <a:lnTo>
                  <a:pt x="5645" y="11728"/>
                </a:lnTo>
                <a:lnTo>
                  <a:pt x="5816" y="11777"/>
                </a:lnTo>
                <a:lnTo>
                  <a:pt x="5986" y="11801"/>
                </a:lnTo>
                <a:lnTo>
                  <a:pt x="6156" y="11777"/>
                </a:lnTo>
                <a:lnTo>
                  <a:pt x="6327" y="11728"/>
                </a:lnTo>
                <a:lnTo>
                  <a:pt x="6473" y="11631"/>
                </a:lnTo>
                <a:lnTo>
                  <a:pt x="6570" y="11509"/>
                </a:lnTo>
                <a:lnTo>
                  <a:pt x="6716" y="11558"/>
                </a:lnTo>
                <a:lnTo>
                  <a:pt x="6838" y="11607"/>
                </a:lnTo>
                <a:lnTo>
                  <a:pt x="6984" y="11631"/>
                </a:lnTo>
                <a:lnTo>
                  <a:pt x="7105" y="11655"/>
                </a:lnTo>
                <a:lnTo>
                  <a:pt x="7251" y="11655"/>
                </a:lnTo>
                <a:lnTo>
                  <a:pt x="7373" y="11631"/>
                </a:lnTo>
                <a:lnTo>
                  <a:pt x="7519" y="11582"/>
                </a:lnTo>
                <a:lnTo>
                  <a:pt x="7616" y="11534"/>
                </a:lnTo>
                <a:lnTo>
                  <a:pt x="7787" y="11631"/>
                </a:lnTo>
                <a:lnTo>
                  <a:pt x="7957" y="11728"/>
                </a:lnTo>
                <a:lnTo>
                  <a:pt x="8103" y="11777"/>
                </a:lnTo>
                <a:lnTo>
                  <a:pt x="8249" y="11801"/>
                </a:lnTo>
                <a:lnTo>
                  <a:pt x="8395" y="11777"/>
                </a:lnTo>
                <a:lnTo>
                  <a:pt x="8517" y="11753"/>
                </a:lnTo>
                <a:lnTo>
                  <a:pt x="8638" y="11680"/>
                </a:lnTo>
                <a:lnTo>
                  <a:pt x="8760" y="11607"/>
                </a:lnTo>
                <a:lnTo>
                  <a:pt x="9003" y="11436"/>
                </a:lnTo>
                <a:lnTo>
                  <a:pt x="9052" y="11509"/>
                </a:lnTo>
                <a:lnTo>
                  <a:pt x="9149" y="11582"/>
                </a:lnTo>
                <a:lnTo>
                  <a:pt x="9271" y="11631"/>
                </a:lnTo>
                <a:lnTo>
                  <a:pt x="9563" y="11631"/>
                </a:lnTo>
                <a:lnTo>
                  <a:pt x="9733" y="11582"/>
                </a:lnTo>
                <a:lnTo>
                  <a:pt x="9903" y="11534"/>
                </a:lnTo>
                <a:lnTo>
                  <a:pt x="10025" y="11436"/>
                </a:lnTo>
                <a:lnTo>
                  <a:pt x="10098" y="11509"/>
                </a:lnTo>
                <a:lnTo>
                  <a:pt x="10195" y="11582"/>
                </a:lnTo>
                <a:lnTo>
                  <a:pt x="10414" y="11680"/>
                </a:lnTo>
                <a:lnTo>
                  <a:pt x="10560" y="11728"/>
                </a:lnTo>
                <a:lnTo>
                  <a:pt x="10682" y="11753"/>
                </a:lnTo>
                <a:lnTo>
                  <a:pt x="10828" y="11728"/>
                </a:lnTo>
                <a:lnTo>
                  <a:pt x="10950" y="11704"/>
                </a:lnTo>
                <a:lnTo>
                  <a:pt x="11071" y="11655"/>
                </a:lnTo>
                <a:lnTo>
                  <a:pt x="11193" y="11582"/>
                </a:lnTo>
                <a:lnTo>
                  <a:pt x="11388" y="11388"/>
                </a:lnTo>
                <a:lnTo>
                  <a:pt x="11509" y="11509"/>
                </a:lnTo>
                <a:lnTo>
                  <a:pt x="11655" y="11582"/>
                </a:lnTo>
                <a:lnTo>
                  <a:pt x="11801" y="11631"/>
                </a:lnTo>
                <a:lnTo>
                  <a:pt x="11996" y="11655"/>
                </a:lnTo>
                <a:lnTo>
                  <a:pt x="12166" y="11655"/>
                </a:lnTo>
                <a:lnTo>
                  <a:pt x="12337" y="11631"/>
                </a:lnTo>
                <a:lnTo>
                  <a:pt x="12507" y="11582"/>
                </a:lnTo>
                <a:lnTo>
                  <a:pt x="12653" y="11509"/>
                </a:lnTo>
                <a:lnTo>
                  <a:pt x="12799" y="11582"/>
                </a:lnTo>
                <a:lnTo>
                  <a:pt x="12945" y="11607"/>
                </a:lnTo>
                <a:lnTo>
                  <a:pt x="13115" y="11631"/>
                </a:lnTo>
                <a:lnTo>
                  <a:pt x="13286" y="11631"/>
                </a:lnTo>
                <a:lnTo>
                  <a:pt x="13456" y="11607"/>
                </a:lnTo>
                <a:lnTo>
                  <a:pt x="13651" y="11558"/>
                </a:lnTo>
                <a:lnTo>
                  <a:pt x="13797" y="11485"/>
                </a:lnTo>
                <a:lnTo>
                  <a:pt x="13967" y="11388"/>
                </a:lnTo>
                <a:lnTo>
                  <a:pt x="14040" y="11436"/>
                </a:lnTo>
                <a:lnTo>
                  <a:pt x="14137" y="11461"/>
                </a:lnTo>
                <a:lnTo>
                  <a:pt x="14259" y="11461"/>
                </a:lnTo>
                <a:lnTo>
                  <a:pt x="14405" y="11436"/>
                </a:lnTo>
                <a:lnTo>
                  <a:pt x="14478" y="11388"/>
                </a:lnTo>
                <a:lnTo>
                  <a:pt x="14527" y="11339"/>
                </a:lnTo>
                <a:lnTo>
                  <a:pt x="14551" y="11266"/>
                </a:lnTo>
                <a:lnTo>
                  <a:pt x="14551" y="11193"/>
                </a:lnTo>
                <a:lnTo>
                  <a:pt x="14527" y="11120"/>
                </a:lnTo>
                <a:lnTo>
                  <a:pt x="14478" y="11071"/>
                </a:lnTo>
                <a:lnTo>
                  <a:pt x="14429" y="11047"/>
                </a:lnTo>
                <a:lnTo>
                  <a:pt x="14356" y="11023"/>
                </a:lnTo>
                <a:lnTo>
                  <a:pt x="14283" y="11047"/>
                </a:lnTo>
                <a:lnTo>
                  <a:pt x="14210" y="11023"/>
                </a:lnTo>
                <a:lnTo>
                  <a:pt x="14137" y="10925"/>
                </a:lnTo>
                <a:lnTo>
                  <a:pt x="14040" y="10852"/>
                </a:lnTo>
                <a:lnTo>
                  <a:pt x="13943" y="10852"/>
                </a:lnTo>
                <a:lnTo>
                  <a:pt x="13894" y="10877"/>
                </a:lnTo>
                <a:lnTo>
                  <a:pt x="13845" y="10925"/>
                </a:lnTo>
                <a:lnTo>
                  <a:pt x="13772" y="10974"/>
                </a:lnTo>
                <a:lnTo>
                  <a:pt x="13651" y="11047"/>
                </a:lnTo>
                <a:lnTo>
                  <a:pt x="13505" y="11120"/>
                </a:lnTo>
                <a:lnTo>
                  <a:pt x="13334" y="11169"/>
                </a:lnTo>
                <a:lnTo>
                  <a:pt x="13188" y="11217"/>
                </a:lnTo>
                <a:lnTo>
                  <a:pt x="12994" y="11217"/>
                </a:lnTo>
                <a:lnTo>
                  <a:pt x="12969" y="11193"/>
                </a:lnTo>
                <a:lnTo>
                  <a:pt x="12945" y="11144"/>
                </a:lnTo>
                <a:lnTo>
                  <a:pt x="12921" y="11096"/>
                </a:lnTo>
                <a:lnTo>
                  <a:pt x="12945" y="10974"/>
                </a:lnTo>
                <a:lnTo>
                  <a:pt x="12945" y="10901"/>
                </a:lnTo>
                <a:lnTo>
                  <a:pt x="12896" y="10828"/>
                </a:lnTo>
                <a:lnTo>
                  <a:pt x="12848" y="10779"/>
                </a:lnTo>
                <a:lnTo>
                  <a:pt x="12775" y="10755"/>
                </a:lnTo>
                <a:lnTo>
                  <a:pt x="12677" y="10779"/>
                </a:lnTo>
                <a:lnTo>
                  <a:pt x="12629" y="10804"/>
                </a:lnTo>
                <a:lnTo>
                  <a:pt x="12556" y="10852"/>
                </a:lnTo>
                <a:lnTo>
                  <a:pt x="12531" y="10925"/>
                </a:lnTo>
                <a:lnTo>
                  <a:pt x="12507" y="11047"/>
                </a:lnTo>
                <a:lnTo>
                  <a:pt x="12458" y="11096"/>
                </a:lnTo>
                <a:lnTo>
                  <a:pt x="12410" y="11144"/>
                </a:lnTo>
                <a:lnTo>
                  <a:pt x="12288" y="11217"/>
                </a:lnTo>
                <a:lnTo>
                  <a:pt x="12142" y="11242"/>
                </a:lnTo>
                <a:lnTo>
                  <a:pt x="11972" y="11242"/>
                </a:lnTo>
                <a:lnTo>
                  <a:pt x="11850" y="11217"/>
                </a:lnTo>
                <a:lnTo>
                  <a:pt x="11728" y="11144"/>
                </a:lnTo>
                <a:lnTo>
                  <a:pt x="11704" y="11120"/>
                </a:lnTo>
                <a:lnTo>
                  <a:pt x="11680" y="11071"/>
                </a:lnTo>
                <a:lnTo>
                  <a:pt x="11680" y="10998"/>
                </a:lnTo>
                <a:lnTo>
                  <a:pt x="11704" y="10950"/>
                </a:lnTo>
                <a:lnTo>
                  <a:pt x="11728" y="10852"/>
                </a:lnTo>
                <a:lnTo>
                  <a:pt x="11728" y="10779"/>
                </a:lnTo>
                <a:lnTo>
                  <a:pt x="11680" y="10706"/>
                </a:lnTo>
                <a:lnTo>
                  <a:pt x="11631" y="10658"/>
                </a:lnTo>
                <a:lnTo>
                  <a:pt x="11558" y="10633"/>
                </a:lnTo>
                <a:close/>
                <a:moveTo>
                  <a:pt x="1266" y="11363"/>
                </a:moveTo>
                <a:lnTo>
                  <a:pt x="1266" y="11826"/>
                </a:lnTo>
                <a:lnTo>
                  <a:pt x="1095" y="11972"/>
                </a:lnTo>
                <a:lnTo>
                  <a:pt x="974" y="12118"/>
                </a:lnTo>
                <a:lnTo>
                  <a:pt x="876"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4088" y="12775"/>
                </a:moveTo>
                <a:lnTo>
                  <a:pt x="4039" y="12799"/>
                </a:lnTo>
                <a:lnTo>
                  <a:pt x="4015" y="12823"/>
                </a:lnTo>
                <a:lnTo>
                  <a:pt x="3820" y="13164"/>
                </a:lnTo>
                <a:lnTo>
                  <a:pt x="3747" y="13359"/>
                </a:lnTo>
                <a:lnTo>
                  <a:pt x="3699" y="13553"/>
                </a:lnTo>
                <a:lnTo>
                  <a:pt x="3674" y="13748"/>
                </a:lnTo>
                <a:lnTo>
                  <a:pt x="3699" y="13821"/>
                </a:lnTo>
                <a:lnTo>
                  <a:pt x="3747" y="13894"/>
                </a:lnTo>
                <a:lnTo>
                  <a:pt x="3796" y="13967"/>
                </a:lnTo>
                <a:lnTo>
                  <a:pt x="3869" y="13991"/>
                </a:lnTo>
                <a:lnTo>
                  <a:pt x="3991" y="14040"/>
                </a:lnTo>
                <a:lnTo>
                  <a:pt x="4258" y="14040"/>
                </a:lnTo>
                <a:lnTo>
                  <a:pt x="4404" y="14016"/>
                </a:lnTo>
                <a:lnTo>
                  <a:pt x="4526" y="13967"/>
                </a:lnTo>
                <a:lnTo>
                  <a:pt x="4672" y="13918"/>
                </a:lnTo>
                <a:lnTo>
                  <a:pt x="4940" y="13748"/>
                </a:lnTo>
                <a:lnTo>
                  <a:pt x="5183" y="13578"/>
                </a:lnTo>
                <a:lnTo>
                  <a:pt x="5256" y="13675"/>
                </a:lnTo>
                <a:lnTo>
                  <a:pt x="5353" y="13748"/>
                </a:lnTo>
                <a:lnTo>
                  <a:pt x="5475" y="13821"/>
                </a:lnTo>
                <a:lnTo>
                  <a:pt x="5621" y="13870"/>
                </a:lnTo>
                <a:lnTo>
                  <a:pt x="5791" y="13918"/>
                </a:lnTo>
                <a:lnTo>
                  <a:pt x="6108" y="13918"/>
                </a:lnTo>
                <a:lnTo>
                  <a:pt x="6278" y="13894"/>
                </a:lnTo>
                <a:lnTo>
                  <a:pt x="6424" y="13821"/>
                </a:lnTo>
                <a:lnTo>
                  <a:pt x="6570" y="13772"/>
                </a:lnTo>
                <a:lnTo>
                  <a:pt x="6692" y="13675"/>
                </a:lnTo>
                <a:lnTo>
                  <a:pt x="6838" y="13578"/>
                </a:lnTo>
                <a:lnTo>
                  <a:pt x="6959" y="13675"/>
                </a:lnTo>
                <a:lnTo>
                  <a:pt x="7130" y="13724"/>
                </a:lnTo>
                <a:lnTo>
                  <a:pt x="7324" y="13748"/>
                </a:lnTo>
                <a:lnTo>
                  <a:pt x="7519" y="13748"/>
                </a:lnTo>
                <a:lnTo>
                  <a:pt x="8030" y="13724"/>
                </a:lnTo>
                <a:lnTo>
                  <a:pt x="8565" y="13748"/>
                </a:lnTo>
                <a:lnTo>
                  <a:pt x="8906" y="13772"/>
                </a:lnTo>
                <a:lnTo>
                  <a:pt x="9271" y="13748"/>
                </a:lnTo>
                <a:lnTo>
                  <a:pt x="9466" y="13724"/>
                </a:lnTo>
                <a:lnTo>
                  <a:pt x="9636" y="13675"/>
                </a:lnTo>
                <a:lnTo>
                  <a:pt x="9782" y="13578"/>
                </a:lnTo>
                <a:lnTo>
                  <a:pt x="9928" y="13480"/>
                </a:lnTo>
                <a:lnTo>
                  <a:pt x="9952" y="13432"/>
                </a:lnTo>
                <a:lnTo>
                  <a:pt x="9952" y="13383"/>
                </a:lnTo>
                <a:lnTo>
                  <a:pt x="9928" y="13334"/>
                </a:lnTo>
                <a:lnTo>
                  <a:pt x="9879" y="13310"/>
                </a:lnTo>
                <a:lnTo>
                  <a:pt x="9660" y="13261"/>
                </a:lnTo>
                <a:lnTo>
                  <a:pt x="9466" y="13286"/>
                </a:lnTo>
                <a:lnTo>
                  <a:pt x="9028" y="13334"/>
                </a:lnTo>
                <a:lnTo>
                  <a:pt x="8590" y="13334"/>
                </a:lnTo>
                <a:lnTo>
                  <a:pt x="8176" y="13286"/>
                </a:lnTo>
                <a:lnTo>
                  <a:pt x="7957" y="13286"/>
                </a:lnTo>
                <a:lnTo>
                  <a:pt x="7616" y="13310"/>
                </a:lnTo>
                <a:lnTo>
                  <a:pt x="7276" y="13310"/>
                </a:lnTo>
                <a:lnTo>
                  <a:pt x="7203" y="13286"/>
                </a:lnTo>
                <a:lnTo>
                  <a:pt x="7178" y="13261"/>
                </a:lnTo>
                <a:lnTo>
                  <a:pt x="7203" y="13164"/>
                </a:lnTo>
                <a:lnTo>
                  <a:pt x="7178" y="13091"/>
                </a:lnTo>
                <a:lnTo>
                  <a:pt x="7154" y="13042"/>
                </a:lnTo>
                <a:lnTo>
                  <a:pt x="7105" y="12969"/>
                </a:lnTo>
                <a:lnTo>
                  <a:pt x="7057" y="12945"/>
                </a:lnTo>
                <a:lnTo>
                  <a:pt x="6984" y="12921"/>
                </a:lnTo>
                <a:lnTo>
                  <a:pt x="6911" y="12945"/>
                </a:lnTo>
                <a:lnTo>
                  <a:pt x="6838" y="12994"/>
                </a:lnTo>
                <a:lnTo>
                  <a:pt x="6594" y="13237"/>
                </a:lnTo>
                <a:lnTo>
                  <a:pt x="6302" y="13432"/>
                </a:lnTo>
                <a:lnTo>
                  <a:pt x="6205" y="13480"/>
                </a:lnTo>
                <a:lnTo>
                  <a:pt x="6059" y="13505"/>
                </a:lnTo>
                <a:lnTo>
                  <a:pt x="5913" y="13505"/>
                </a:lnTo>
                <a:lnTo>
                  <a:pt x="5767" y="13480"/>
                </a:lnTo>
                <a:lnTo>
                  <a:pt x="5645" y="13432"/>
                </a:lnTo>
                <a:lnTo>
                  <a:pt x="5548" y="13359"/>
                </a:lnTo>
                <a:lnTo>
                  <a:pt x="5524" y="13286"/>
                </a:lnTo>
                <a:lnTo>
                  <a:pt x="5524" y="13237"/>
                </a:lnTo>
                <a:lnTo>
                  <a:pt x="5524" y="13164"/>
                </a:lnTo>
                <a:lnTo>
                  <a:pt x="5548" y="13067"/>
                </a:lnTo>
                <a:lnTo>
                  <a:pt x="5548" y="12994"/>
                </a:lnTo>
                <a:lnTo>
                  <a:pt x="5524" y="12921"/>
                </a:lnTo>
                <a:lnTo>
                  <a:pt x="5475" y="12872"/>
                </a:lnTo>
                <a:lnTo>
                  <a:pt x="5426" y="12823"/>
                </a:lnTo>
                <a:lnTo>
                  <a:pt x="5353" y="12799"/>
                </a:lnTo>
                <a:lnTo>
                  <a:pt x="5280" y="12799"/>
                </a:lnTo>
                <a:lnTo>
                  <a:pt x="5207" y="12848"/>
                </a:lnTo>
                <a:lnTo>
                  <a:pt x="5159" y="12896"/>
                </a:lnTo>
                <a:lnTo>
                  <a:pt x="5086" y="13018"/>
                </a:lnTo>
                <a:lnTo>
                  <a:pt x="5013" y="13091"/>
                </a:lnTo>
                <a:lnTo>
                  <a:pt x="4842" y="13261"/>
                </a:lnTo>
                <a:lnTo>
                  <a:pt x="4648" y="13407"/>
                </a:lnTo>
                <a:lnTo>
                  <a:pt x="4453" y="13505"/>
                </a:lnTo>
                <a:lnTo>
                  <a:pt x="4331" y="13578"/>
                </a:lnTo>
                <a:lnTo>
                  <a:pt x="4185" y="13602"/>
                </a:lnTo>
                <a:lnTo>
                  <a:pt x="4137" y="13602"/>
                </a:lnTo>
                <a:lnTo>
                  <a:pt x="4088" y="13578"/>
                </a:lnTo>
                <a:lnTo>
                  <a:pt x="4088" y="13505"/>
                </a:lnTo>
                <a:lnTo>
                  <a:pt x="4088" y="13407"/>
                </a:lnTo>
                <a:lnTo>
                  <a:pt x="4210" y="12945"/>
                </a:lnTo>
                <a:lnTo>
                  <a:pt x="4210" y="12896"/>
                </a:lnTo>
                <a:lnTo>
                  <a:pt x="4210" y="12848"/>
                </a:lnTo>
                <a:lnTo>
                  <a:pt x="4161" y="12799"/>
                </a:lnTo>
                <a:lnTo>
                  <a:pt x="4112" y="12775"/>
                </a:lnTo>
                <a:close/>
                <a:moveTo>
                  <a:pt x="1266" y="13407"/>
                </a:moveTo>
                <a:lnTo>
                  <a:pt x="1266" y="14113"/>
                </a:lnTo>
                <a:lnTo>
                  <a:pt x="1168" y="14186"/>
                </a:lnTo>
                <a:lnTo>
                  <a:pt x="1071" y="14235"/>
                </a:lnTo>
                <a:lnTo>
                  <a:pt x="925" y="14381"/>
                </a:lnTo>
                <a:lnTo>
                  <a:pt x="779" y="14527"/>
                </a:lnTo>
                <a:lnTo>
                  <a:pt x="803" y="13748"/>
                </a:lnTo>
                <a:lnTo>
                  <a:pt x="925" y="13675"/>
                </a:lnTo>
                <a:lnTo>
                  <a:pt x="1047" y="13578"/>
                </a:lnTo>
                <a:lnTo>
                  <a:pt x="1241" y="13407"/>
                </a:lnTo>
                <a:close/>
                <a:moveTo>
                  <a:pt x="1266" y="14624"/>
                </a:moveTo>
                <a:lnTo>
                  <a:pt x="1266" y="14940"/>
                </a:lnTo>
                <a:lnTo>
                  <a:pt x="1193" y="14989"/>
                </a:lnTo>
                <a:lnTo>
                  <a:pt x="949" y="15208"/>
                </a:lnTo>
                <a:lnTo>
                  <a:pt x="730" y="15451"/>
                </a:lnTo>
                <a:lnTo>
                  <a:pt x="755" y="15062"/>
                </a:lnTo>
                <a:lnTo>
                  <a:pt x="876" y="14989"/>
                </a:lnTo>
                <a:lnTo>
                  <a:pt x="974" y="14892"/>
                </a:lnTo>
                <a:lnTo>
                  <a:pt x="1168" y="14697"/>
                </a:lnTo>
                <a:lnTo>
                  <a:pt x="1266" y="14624"/>
                </a:lnTo>
                <a:close/>
                <a:moveTo>
                  <a:pt x="1241" y="15451"/>
                </a:moveTo>
                <a:lnTo>
                  <a:pt x="1241" y="15500"/>
                </a:lnTo>
                <a:lnTo>
                  <a:pt x="1217" y="15841"/>
                </a:lnTo>
                <a:lnTo>
                  <a:pt x="1071" y="15962"/>
                </a:lnTo>
                <a:lnTo>
                  <a:pt x="925" y="16108"/>
                </a:lnTo>
                <a:lnTo>
                  <a:pt x="682" y="16400"/>
                </a:lnTo>
                <a:lnTo>
                  <a:pt x="706" y="15695"/>
                </a:lnTo>
                <a:lnTo>
                  <a:pt x="755" y="15719"/>
                </a:lnTo>
                <a:lnTo>
                  <a:pt x="828" y="15743"/>
                </a:lnTo>
                <a:lnTo>
                  <a:pt x="876" y="15743"/>
                </a:lnTo>
                <a:lnTo>
                  <a:pt x="949" y="15695"/>
                </a:lnTo>
                <a:lnTo>
                  <a:pt x="1241" y="15451"/>
                </a:lnTo>
                <a:close/>
                <a:moveTo>
                  <a:pt x="1168" y="16327"/>
                </a:moveTo>
                <a:lnTo>
                  <a:pt x="1120" y="17009"/>
                </a:lnTo>
                <a:lnTo>
                  <a:pt x="998" y="17082"/>
                </a:lnTo>
                <a:lnTo>
                  <a:pt x="876" y="17179"/>
                </a:lnTo>
                <a:lnTo>
                  <a:pt x="682" y="17373"/>
                </a:lnTo>
                <a:lnTo>
                  <a:pt x="584" y="17495"/>
                </a:lnTo>
                <a:lnTo>
                  <a:pt x="657" y="16668"/>
                </a:lnTo>
                <a:lnTo>
                  <a:pt x="803" y="16619"/>
                </a:lnTo>
                <a:lnTo>
                  <a:pt x="949" y="16522"/>
                </a:lnTo>
                <a:lnTo>
                  <a:pt x="1168" y="16327"/>
                </a:lnTo>
                <a:close/>
                <a:moveTo>
                  <a:pt x="6813" y="463"/>
                </a:moveTo>
                <a:lnTo>
                  <a:pt x="8322" y="487"/>
                </a:lnTo>
                <a:lnTo>
                  <a:pt x="9830" y="560"/>
                </a:lnTo>
                <a:lnTo>
                  <a:pt x="12848" y="706"/>
                </a:lnTo>
                <a:lnTo>
                  <a:pt x="12775" y="901"/>
                </a:lnTo>
                <a:lnTo>
                  <a:pt x="12750" y="1071"/>
                </a:lnTo>
                <a:lnTo>
                  <a:pt x="12677" y="1484"/>
                </a:lnTo>
                <a:lnTo>
                  <a:pt x="12677" y="1874"/>
                </a:lnTo>
                <a:lnTo>
                  <a:pt x="12702" y="2312"/>
                </a:lnTo>
                <a:lnTo>
                  <a:pt x="12775" y="3115"/>
                </a:lnTo>
                <a:lnTo>
                  <a:pt x="12799" y="3528"/>
                </a:lnTo>
                <a:lnTo>
                  <a:pt x="12823" y="3893"/>
                </a:lnTo>
                <a:lnTo>
                  <a:pt x="12823" y="3966"/>
                </a:lnTo>
                <a:lnTo>
                  <a:pt x="12872" y="4039"/>
                </a:lnTo>
                <a:lnTo>
                  <a:pt x="12896" y="4064"/>
                </a:lnTo>
                <a:lnTo>
                  <a:pt x="12945" y="4112"/>
                </a:lnTo>
                <a:lnTo>
                  <a:pt x="12994" y="4161"/>
                </a:lnTo>
                <a:lnTo>
                  <a:pt x="13067" y="4210"/>
                </a:lnTo>
                <a:lnTo>
                  <a:pt x="13261" y="4258"/>
                </a:lnTo>
                <a:lnTo>
                  <a:pt x="13456" y="4307"/>
                </a:lnTo>
                <a:lnTo>
                  <a:pt x="13870" y="4331"/>
                </a:lnTo>
                <a:lnTo>
                  <a:pt x="14697" y="4356"/>
                </a:lnTo>
                <a:lnTo>
                  <a:pt x="15500" y="4356"/>
                </a:lnTo>
                <a:lnTo>
                  <a:pt x="15889" y="4331"/>
                </a:lnTo>
                <a:lnTo>
                  <a:pt x="16279" y="4283"/>
                </a:lnTo>
                <a:lnTo>
                  <a:pt x="16254" y="5061"/>
                </a:lnTo>
                <a:lnTo>
                  <a:pt x="16279" y="5864"/>
                </a:lnTo>
                <a:lnTo>
                  <a:pt x="16303" y="6643"/>
                </a:lnTo>
                <a:lnTo>
                  <a:pt x="16303" y="7422"/>
                </a:lnTo>
                <a:lnTo>
                  <a:pt x="16254"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24" y="18639"/>
                </a:lnTo>
                <a:lnTo>
                  <a:pt x="11923" y="18639"/>
                </a:lnTo>
                <a:lnTo>
                  <a:pt x="9733" y="18614"/>
                </a:lnTo>
                <a:lnTo>
                  <a:pt x="7616" y="18566"/>
                </a:lnTo>
                <a:lnTo>
                  <a:pt x="5524" y="18517"/>
                </a:lnTo>
                <a:lnTo>
                  <a:pt x="4453" y="18517"/>
                </a:lnTo>
                <a:lnTo>
                  <a:pt x="3358" y="18566"/>
                </a:lnTo>
                <a:lnTo>
                  <a:pt x="2701" y="18566"/>
                </a:lnTo>
                <a:lnTo>
                  <a:pt x="2360" y="18590"/>
                </a:lnTo>
                <a:lnTo>
                  <a:pt x="2020" y="18639"/>
                </a:lnTo>
                <a:lnTo>
                  <a:pt x="1971" y="18590"/>
                </a:lnTo>
                <a:lnTo>
                  <a:pt x="1922" y="18517"/>
                </a:lnTo>
                <a:lnTo>
                  <a:pt x="1849" y="18493"/>
                </a:lnTo>
                <a:lnTo>
                  <a:pt x="1776" y="18493"/>
                </a:lnTo>
                <a:lnTo>
                  <a:pt x="1703" y="18298"/>
                </a:lnTo>
                <a:lnTo>
                  <a:pt x="1655" y="18103"/>
                </a:lnTo>
                <a:lnTo>
                  <a:pt x="1703" y="18030"/>
                </a:lnTo>
                <a:lnTo>
                  <a:pt x="1703" y="17957"/>
                </a:lnTo>
                <a:lnTo>
                  <a:pt x="1679" y="17884"/>
                </a:lnTo>
                <a:lnTo>
                  <a:pt x="1631" y="17811"/>
                </a:lnTo>
                <a:lnTo>
                  <a:pt x="1631" y="17398"/>
                </a:lnTo>
                <a:lnTo>
                  <a:pt x="1631" y="17009"/>
                </a:lnTo>
                <a:lnTo>
                  <a:pt x="1679" y="16133"/>
                </a:lnTo>
                <a:lnTo>
                  <a:pt x="1728" y="15281"/>
                </a:lnTo>
                <a:lnTo>
                  <a:pt x="1728" y="15086"/>
                </a:lnTo>
                <a:lnTo>
                  <a:pt x="1752" y="15038"/>
                </a:lnTo>
                <a:lnTo>
                  <a:pt x="1776" y="14965"/>
                </a:lnTo>
                <a:lnTo>
                  <a:pt x="1776" y="14916"/>
                </a:lnTo>
                <a:lnTo>
                  <a:pt x="1728" y="14843"/>
                </a:lnTo>
                <a:lnTo>
                  <a:pt x="1728" y="13018"/>
                </a:lnTo>
                <a:lnTo>
                  <a:pt x="1801" y="12945"/>
                </a:lnTo>
                <a:lnTo>
                  <a:pt x="1825" y="12848"/>
                </a:lnTo>
                <a:lnTo>
                  <a:pt x="1825" y="12775"/>
                </a:lnTo>
                <a:lnTo>
                  <a:pt x="1776" y="12726"/>
                </a:lnTo>
                <a:lnTo>
                  <a:pt x="1728" y="12677"/>
                </a:lnTo>
                <a:lnTo>
                  <a:pt x="1728" y="11071"/>
                </a:lnTo>
                <a:lnTo>
                  <a:pt x="1752" y="11023"/>
                </a:lnTo>
                <a:lnTo>
                  <a:pt x="1752" y="10974"/>
                </a:lnTo>
                <a:lnTo>
                  <a:pt x="1752" y="10925"/>
                </a:lnTo>
                <a:lnTo>
                  <a:pt x="1728" y="10852"/>
                </a:lnTo>
                <a:lnTo>
                  <a:pt x="1728" y="10049"/>
                </a:lnTo>
                <a:lnTo>
                  <a:pt x="1801" y="7373"/>
                </a:lnTo>
                <a:lnTo>
                  <a:pt x="1874" y="6059"/>
                </a:lnTo>
                <a:lnTo>
                  <a:pt x="1947" y="4721"/>
                </a:lnTo>
                <a:lnTo>
                  <a:pt x="1971" y="4137"/>
                </a:lnTo>
                <a:lnTo>
                  <a:pt x="1971" y="3553"/>
                </a:lnTo>
                <a:lnTo>
                  <a:pt x="1922" y="2969"/>
                </a:lnTo>
                <a:lnTo>
                  <a:pt x="1898" y="2360"/>
                </a:lnTo>
                <a:lnTo>
                  <a:pt x="1849" y="1825"/>
                </a:lnTo>
                <a:lnTo>
                  <a:pt x="1801" y="1290"/>
                </a:lnTo>
                <a:lnTo>
                  <a:pt x="1752" y="925"/>
                </a:lnTo>
                <a:lnTo>
                  <a:pt x="1703" y="755"/>
                </a:lnTo>
                <a:lnTo>
                  <a:pt x="1703" y="560"/>
                </a:lnTo>
                <a:lnTo>
                  <a:pt x="2141" y="609"/>
                </a:lnTo>
                <a:lnTo>
                  <a:pt x="2579" y="609"/>
                </a:lnTo>
                <a:lnTo>
                  <a:pt x="3455" y="584"/>
                </a:lnTo>
                <a:lnTo>
                  <a:pt x="5134" y="511"/>
                </a:lnTo>
                <a:lnTo>
                  <a:pt x="5962" y="487"/>
                </a:lnTo>
                <a:lnTo>
                  <a:pt x="6813" y="463"/>
                </a:lnTo>
                <a:close/>
                <a:moveTo>
                  <a:pt x="1120" y="17544"/>
                </a:moveTo>
                <a:lnTo>
                  <a:pt x="1144" y="17982"/>
                </a:lnTo>
                <a:lnTo>
                  <a:pt x="949" y="18176"/>
                </a:lnTo>
                <a:lnTo>
                  <a:pt x="779" y="18371"/>
                </a:lnTo>
                <a:lnTo>
                  <a:pt x="682" y="18517"/>
                </a:lnTo>
                <a:lnTo>
                  <a:pt x="584" y="18663"/>
                </a:lnTo>
                <a:lnTo>
                  <a:pt x="536" y="18858"/>
                </a:lnTo>
                <a:lnTo>
                  <a:pt x="513" y="19015"/>
                </a:lnTo>
                <a:lnTo>
                  <a:pt x="511" y="18979"/>
                </a:lnTo>
                <a:lnTo>
                  <a:pt x="511" y="18468"/>
                </a:lnTo>
                <a:lnTo>
                  <a:pt x="536" y="17982"/>
                </a:lnTo>
                <a:lnTo>
                  <a:pt x="657" y="17909"/>
                </a:lnTo>
                <a:lnTo>
                  <a:pt x="779" y="17836"/>
                </a:lnTo>
                <a:lnTo>
                  <a:pt x="974" y="17665"/>
                </a:lnTo>
                <a:lnTo>
                  <a:pt x="1120" y="17544"/>
                </a:lnTo>
                <a:close/>
                <a:moveTo>
                  <a:pt x="1266" y="18468"/>
                </a:moveTo>
                <a:lnTo>
                  <a:pt x="1314" y="18663"/>
                </a:lnTo>
                <a:lnTo>
                  <a:pt x="1412" y="18833"/>
                </a:lnTo>
                <a:lnTo>
                  <a:pt x="1144" y="19150"/>
                </a:lnTo>
                <a:lnTo>
                  <a:pt x="876" y="19539"/>
                </a:lnTo>
                <a:lnTo>
                  <a:pt x="633" y="19928"/>
                </a:lnTo>
                <a:lnTo>
                  <a:pt x="584" y="19685"/>
                </a:lnTo>
                <a:lnTo>
                  <a:pt x="536" y="19466"/>
                </a:lnTo>
                <a:lnTo>
                  <a:pt x="514" y="19031"/>
                </a:lnTo>
                <a:lnTo>
                  <a:pt x="514" y="19031"/>
                </a:lnTo>
                <a:lnTo>
                  <a:pt x="536" y="19052"/>
                </a:lnTo>
                <a:lnTo>
                  <a:pt x="584" y="19052"/>
                </a:lnTo>
                <a:lnTo>
                  <a:pt x="779" y="18955"/>
                </a:lnTo>
                <a:lnTo>
                  <a:pt x="949" y="18809"/>
                </a:lnTo>
                <a:lnTo>
                  <a:pt x="1266" y="18468"/>
                </a:lnTo>
                <a:close/>
                <a:moveTo>
                  <a:pt x="15427"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38" y="19101"/>
                </a:moveTo>
                <a:lnTo>
                  <a:pt x="14989" y="19174"/>
                </a:lnTo>
                <a:lnTo>
                  <a:pt x="14940" y="19271"/>
                </a:lnTo>
                <a:lnTo>
                  <a:pt x="14843" y="19442"/>
                </a:lnTo>
                <a:lnTo>
                  <a:pt x="14721" y="19782"/>
                </a:lnTo>
                <a:lnTo>
                  <a:pt x="14600" y="20026"/>
                </a:lnTo>
                <a:lnTo>
                  <a:pt x="14356" y="20050"/>
                </a:lnTo>
                <a:lnTo>
                  <a:pt x="14429" y="19758"/>
                </a:lnTo>
                <a:lnTo>
                  <a:pt x="14502" y="19563"/>
                </a:lnTo>
                <a:lnTo>
                  <a:pt x="14551" y="19344"/>
                </a:lnTo>
                <a:lnTo>
                  <a:pt x="14575" y="19198"/>
                </a:lnTo>
                <a:lnTo>
                  <a:pt x="14551" y="19125"/>
                </a:lnTo>
                <a:lnTo>
                  <a:pt x="15038" y="19101"/>
                </a:lnTo>
                <a:close/>
                <a:moveTo>
                  <a:pt x="9782" y="19052"/>
                </a:moveTo>
                <a:lnTo>
                  <a:pt x="9660" y="19296"/>
                </a:lnTo>
                <a:lnTo>
                  <a:pt x="9563" y="19563"/>
                </a:lnTo>
                <a:lnTo>
                  <a:pt x="9490" y="19831"/>
                </a:lnTo>
                <a:lnTo>
                  <a:pt x="9441" y="20074"/>
                </a:lnTo>
                <a:lnTo>
                  <a:pt x="9028" y="20074"/>
                </a:lnTo>
                <a:lnTo>
                  <a:pt x="9101" y="19831"/>
                </a:lnTo>
                <a:lnTo>
                  <a:pt x="9174" y="19636"/>
                </a:lnTo>
                <a:lnTo>
                  <a:pt x="9320" y="19344"/>
                </a:lnTo>
                <a:lnTo>
                  <a:pt x="9368" y="19174"/>
                </a:lnTo>
                <a:lnTo>
                  <a:pt x="9393" y="19101"/>
                </a:lnTo>
                <a:lnTo>
                  <a:pt x="9368" y="19052"/>
                </a:lnTo>
                <a:close/>
                <a:moveTo>
                  <a:pt x="10779" y="19077"/>
                </a:moveTo>
                <a:lnTo>
                  <a:pt x="10585" y="19296"/>
                </a:lnTo>
                <a:lnTo>
                  <a:pt x="10439" y="19539"/>
                </a:lnTo>
                <a:lnTo>
                  <a:pt x="10366" y="19685"/>
                </a:lnTo>
                <a:lnTo>
                  <a:pt x="10317" y="19807"/>
                </a:lnTo>
                <a:lnTo>
                  <a:pt x="10268" y="19953"/>
                </a:lnTo>
                <a:lnTo>
                  <a:pt x="10244" y="20074"/>
                </a:lnTo>
                <a:lnTo>
                  <a:pt x="9879" y="20074"/>
                </a:lnTo>
                <a:lnTo>
                  <a:pt x="9903" y="19977"/>
                </a:lnTo>
                <a:lnTo>
                  <a:pt x="9976" y="19734"/>
                </a:lnTo>
                <a:lnTo>
                  <a:pt x="10049" y="19515"/>
                </a:lnTo>
                <a:lnTo>
                  <a:pt x="10122" y="19320"/>
                </a:lnTo>
                <a:lnTo>
                  <a:pt x="10195" y="19198"/>
                </a:lnTo>
                <a:lnTo>
                  <a:pt x="10220" y="19077"/>
                </a:lnTo>
                <a:close/>
                <a:moveTo>
                  <a:pt x="9076" y="19028"/>
                </a:moveTo>
                <a:lnTo>
                  <a:pt x="9003" y="19150"/>
                </a:lnTo>
                <a:lnTo>
                  <a:pt x="8906" y="19271"/>
                </a:lnTo>
                <a:lnTo>
                  <a:pt x="8809" y="19466"/>
                </a:lnTo>
                <a:lnTo>
                  <a:pt x="8711" y="19685"/>
                </a:lnTo>
                <a:lnTo>
                  <a:pt x="8638" y="19880"/>
                </a:lnTo>
                <a:lnTo>
                  <a:pt x="8590" y="19977"/>
                </a:lnTo>
                <a:lnTo>
                  <a:pt x="8565" y="20074"/>
                </a:lnTo>
                <a:lnTo>
                  <a:pt x="8054" y="20099"/>
                </a:lnTo>
                <a:lnTo>
                  <a:pt x="8079" y="19953"/>
                </a:lnTo>
                <a:lnTo>
                  <a:pt x="8176" y="19734"/>
                </a:lnTo>
                <a:lnTo>
                  <a:pt x="8273" y="19490"/>
                </a:lnTo>
                <a:lnTo>
                  <a:pt x="8395" y="19296"/>
                </a:lnTo>
                <a:lnTo>
                  <a:pt x="8468" y="19150"/>
                </a:lnTo>
                <a:lnTo>
                  <a:pt x="8517" y="19028"/>
                </a:lnTo>
                <a:close/>
                <a:moveTo>
                  <a:pt x="10901" y="19077"/>
                </a:moveTo>
                <a:lnTo>
                  <a:pt x="10998" y="19101"/>
                </a:lnTo>
                <a:lnTo>
                  <a:pt x="11631" y="19101"/>
                </a:lnTo>
                <a:lnTo>
                  <a:pt x="11509" y="19247"/>
                </a:lnTo>
                <a:lnTo>
                  <a:pt x="11412" y="19393"/>
                </a:lnTo>
                <a:lnTo>
                  <a:pt x="11266" y="19685"/>
                </a:lnTo>
                <a:lnTo>
                  <a:pt x="11193" y="19880"/>
                </a:lnTo>
                <a:lnTo>
                  <a:pt x="11144" y="20001"/>
                </a:lnTo>
                <a:lnTo>
                  <a:pt x="11144" y="20099"/>
                </a:lnTo>
                <a:lnTo>
                  <a:pt x="11047" y="20099"/>
                </a:lnTo>
                <a:lnTo>
                  <a:pt x="10609" y="20074"/>
                </a:lnTo>
                <a:lnTo>
                  <a:pt x="10658" y="19831"/>
                </a:lnTo>
                <a:lnTo>
                  <a:pt x="10731" y="19588"/>
                </a:lnTo>
                <a:lnTo>
                  <a:pt x="10901" y="19077"/>
                </a:lnTo>
                <a:close/>
                <a:moveTo>
                  <a:pt x="14356" y="19125"/>
                </a:moveTo>
                <a:lnTo>
                  <a:pt x="14308" y="19198"/>
                </a:lnTo>
                <a:lnTo>
                  <a:pt x="14186" y="19393"/>
                </a:lnTo>
                <a:lnTo>
                  <a:pt x="14089" y="19563"/>
                </a:lnTo>
                <a:lnTo>
                  <a:pt x="13991" y="19782"/>
                </a:lnTo>
                <a:lnTo>
                  <a:pt x="13918" y="20001"/>
                </a:lnTo>
                <a:lnTo>
                  <a:pt x="13870" y="20074"/>
                </a:lnTo>
                <a:lnTo>
                  <a:pt x="13334" y="20099"/>
                </a:lnTo>
                <a:lnTo>
                  <a:pt x="13432" y="19880"/>
                </a:lnTo>
                <a:lnTo>
                  <a:pt x="13529" y="19685"/>
                </a:lnTo>
                <a:lnTo>
                  <a:pt x="13651" y="19393"/>
                </a:lnTo>
                <a:lnTo>
                  <a:pt x="13675" y="19344"/>
                </a:lnTo>
                <a:lnTo>
                  <a:pt x="13675" y="19271"/>
                </a:lnTo>
                <a:lnTo>
                  <a:pt x="13675" y="19198"/>
                </a:lnTo>
                <a:lnTo>
                  <a:pt x="13675" y="19150"/>
                </a:lnTo>
                <a:lnTo>
                  <a:pt x="13675" y="19125"/>
                </a:lnTo>
                <a:close/>
                <a:moveTo>
                  <a:pt x="7665" y="18979"/>
                </a:moveTo>
                <a:lnTo>
                  <a:pt x="8176" y="19004"/>
                </a:lnTo>
                <a:lnTo>
                  <a:pt x="8079" y="19125"/>
                </a:lnTo>
                <a:lnTo>
                  <a:pt x="7981" y="19271"/>
                </a:lnTo>
                <a:lnTo>
                  <a:pt x="7860"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72" y="19101"/>
                </a:moveTo>
                <a:lnTo>
                  <a:pt x="12556" y="19125"/>
                </a:lnTo>
                <a:lnTo>
                  <a:pt x="12483" y="19223"/>
                </a:lnTo>
                <a:lnTo>
                  <a:pt x="12410" y="19320"/>
                </a:lnTo>
                <a:lnTo>
                  <a:pt x="12312" y="19563"/>
                </a:lnTo>
                <a:lnTo>
                  <a:pt x="12239" y="19855"/>
                </a:lnTo>
                <a:lnTo>
                  <a:pt x="12166" y="20123"/>
                </a:lnTo>
                <a:lnTo>
                  <a:pt x="11558" y="20099"/>
                </a:lnTo>
                <a:lnTo>
                  <a:pt x="11582" y="19953"/>
                </a:lnTo>
                <a:lnTo>
                  <a:pt x="11655" y="19807"/>
                </a:lnTo>
                <a:lnTo>
                  <a:pt x="11801" y="19563"/>
                </a:lnTo>
                <a:lnTo>
                  <a:pt x="11899" y="19369"/>
                </a:lnTo>
                <a:lnTo>
                  <a:pt x="11947" y="19247"/>
                </a:lnTo>
                <a:lnTo>
                  <a:pt x="11972" y="19101"/>
                </a:lnTo>
                <a:close/>
                <a:moveTo>
                  <a:pt x="13602" y="19125"/>
                </a:moveTo>
                <a:lnTo>
                  <a:pt x="13505" y="19174"/>
                </a:lnTo>
                <a:lnTo>
                  <a:pt x="13383" y="19247"/>
                </a:lnTo>
                <a:lnTo>
                  <a:pt x="13261" y="19393"/>
                </a:lnTo>
                <a:lnTo>
                  <a:pt x="13164" y="19539"/>
                </a:lnTo>
                <a:lnTo>
                  <a:pt x="13018" y="19831"/>
                </a:lnTo>
                <a:lnTo>
                  <a:pt x="12896" y="20123"/>
                </a:lnTo>
                <a:lnTo>
                  <a:pt x="12580" y="20123"/>
                </a:lnTo>
                <a:lnTo>
                  <a:pt x="12653" y="19807"/>
                </a:lnTo>
                <a:lnTo>
                  <a:pt x="12750" y="19490"/>
                </a:lnTo>
                <a:lnTo>
                  <a:pt x="12848" y="19150"/>
                </a:lnTo>
                <a:lnTo>
                  <a:pt x="12848" y="19125"/>
                </a:lnTo>
                <a:close/>
                <a:moveTo>
                  <a:pt x="6813" y="18955"/>
                </a:moveTo>
                <a:lnTo>
                  <a:pt x="7300" y="18979"/>
                </a:lnTo>
                <a:lnTo>
                  <a:pt x="7178" y="19101"/>
                </a:lnTo>
                <a:lnTo>
                  <a:pt x="7081" y="19223"/>
                </a:lnTo>
                <a:lnTo>
                  <a:pt x="6862" y="19515"/>
                </a:lnTo>
                <a:lnTo>
                  <a:pt x="6716" y="19831"/>
                </a:lnTo>
                <a:lnTo>
                  <a:pt x="6594" y="20147"/>
                </a:lnTo>
                <a:lnTo>
                  <a:pt x="6278" y="20147"/>
                </a:lnTo>
                <a:lnTo>
                  <a:pt x="6351" y="20001"/>
                </a:lnTo>
                <a:lnTo>
                  <a:pt x="6375" y="19855"/>
                </a:lnTo>
                <a:lnTo>
                  <a:pt x="6424" y="19685"/>
                </a:lnTo>
                <a:lnTo>
                  <a:pt x="6473" y="19539"/>
                </a:lnTo>
                <a:lnTo>
                  <a:pt x="6643" y="19247"/>
                </a:lnTo>
                <a:lnTo>
                  <a:pt x="6813" y="18955"/>
                </a:lnTo>
                <a:close/>
                <a:moveTo>
                  <a:pt x="6375" y="18955"/>
                </a:moveTo>
                <a:lnTo>
                  <a:pt x="6229" y="19198"/>
                </a:lnTo>
                <a:lnTo>
                  <a:pt x="6132" y="19417"/>
                </a:lnTo>
                <a:lnTo>
                  <a:pt x="6035" y="19588"/>
                </a:lnTo>
                <a:lnTo>
                  <a:pt x="5962" y="19782"/>
                </a:lnTo>
                <a:lnTo>
                  <a:pt x="5913" y="19977"/>
                </a:lnTo>
                <a:lnTo>
                  <a:pt x="5913" y="20074"/>
                </a:lnTo>
                <a:lnTo>
                  <a:pt x="5937" y="20172"/>
                </a:lnTo>
                <a:lnTo>
                  <a:pt x="5086" y="20220"/>
                </a:lnTo>
                <a:lnTo>
                  <a:pt x="5207" y="19977"/>
                </a:lnTo>
                <a:lnTo>
                  <a:pt x="5305" y="19734"/>
                </a:lnTo>
                <a:lnTo>
                  <a:pt x="5572" y="19320"/>
                </a:lnTo>
                <a:lnTo>
                  <a:pt x="5670" y="19150"/>
                </a:lnTo>
                <a:lnTo>
                  <a:pt x="5718" y="19052"/>
                </a:lnTo>
                <a:lnTo>
                  <a:pt x="5743" y="19004"/>
                </a:lnTo>
                <a:lnTo>
                  <a:pt x="5694" y="19052"/>
                </a:lnTo>
                <a:lnTo>
                  <a:pt x="5694" y="19052"/>
                </a:lnTo>
                <a:lnTo>
                  <a:pt x="5718" y="19004"/>
                </a:lnTo>
                <a:lnTo>
                  <a:pt x="5718" y="18955"/>
                </a:lnTo>
                <a:close/>
                <a:moveTo>
                  <a:pt x="5451" y="18955"/>
                </a:moveTo>
                <a:lnTo>
                  <a:pt x="5305" y="19125"/>
                </a:lnTo>
                <a:lnTo>
                  <a:pt x="5183" y="19296"/>
                </a:lnTo>
                <a:lnTo>
                  <a:pt x="4940" y="19685"/>
                </a:lnTo>
                <a:lnTo>
                  <a:pt x="4794" y="19953"/>
                </a:lnTo>
                <a:lnTo>
                  <a:pt x="4745" y="20099"/>
                </a:lnTo>
                <a:lnTo>
                  <a:pt x="4721" y="20220"/>
                </a:lnTo>
                <a:lnTo>
                  <a:pt x="4210" y="20269"/>
                </a:lnTo>
                <a:lnTo>
                  <a:pt x="4210" y="20196"/>
                </a:lnTo>
                <a:lnTo>
                  <a:pt x="4307" y="19953"/>
                </a:lnTo>
                <a:lnTo>
                  <a:pt x="4429" y="19709"/>
                </a:lnTo>
                <a:lnTo>
                  <a:pt x="4623" y="19369"/>
                </a:lnTo>
                <a:lnTo>
                  <a:pt x="4672" y="19271"/>
                </a:lnTo>
                <a:lnTo>
                  <a:pt x="4696" y="19198"/>
                </a:lnTo>
                <a:lnTo>
                  <a:pt x="4696" y="19101"/>
                </a:lnTo>
                <a:lnTo>
                  <a:pt x="4672" y="19004"/>
                </a:lnTo>
                <a:lnTo>
                  <a:pt x="4550" y="19004"/>
                </a:lnTo>
                <a:lnTo>
                  <a:pt x="4453" y="19077"/>
                </a:lnTo>
                <a:lnTo>
                  <a:pt x="4356" y="19150"/>
                </a:lnTo>
                <a:lnTo>
                  <a:pt x="4258" y="19271"/>
                </a:lnTo>
                <a:lnTo>
                  <a:pt x="4112" y="19490"/>
                </a:lnTo>
                <a:lnTo>
                  <a:pt x="4015" y="19709"/>
                </a:lnTo>
                <a:lnTo>
                  <a:pt x="3869" y="19977"/>
                </a:lnTo>
                <a:lnTo>
                  <a:pt x="3820" y="20123"/>
                </a:lnTo>
                <a:lnTo>
                  <a:pt x="3772" y="20293"/>
                </a:lnTo>
                <a:lnTo>
                  <a:pt x="3358" y="20318"/>
                </a:lnTo>
                <a:lnTo>
                  <a:pt x="3382" y="20172"/>
                </a:lnTo>
                <a:lnTo>
                  <a:pt x="3455" y="19928"/>
                </a:lnTo>
                <a:lnTo>
                  <a:pt x="3553" y="19709"/>
                </a:lnTo>
                <a:lnTo>
                  <a:pt x="3747" y="19320"/>
                </a:lnTo>
                <a:lnTo>
                  <a:pt x="3942" y="18955"/>
                </a:lnTo>
                <a:close/>
                <a:moveTo>
                  <a:pt x="1825" y="19028"/>
                </a:moveTo>
                <a:lnTo>
                  <a:pt x="2166" y="19052"/>
                </a:lnTo>
                <a:lnTo>
                  <a:pt x="2482" y="19052"/>
                </a:lnTo>
                <a:lnTo>
                  <a:pt x="2214" y="19393"/>
                </a:lnTo>
                <a:lnTo>
                  <a:pt x="1971" y="19758"/>
                </a:lnTo>
                <a:lnTo>
                  <a:pt x="1752" y="20099"/>
                </a:lnTo>
                <a:lnTo>
                  <a:pt x="1679" y="20245"/>
                </a:lnTo>
                <a:lnTo>
                  <a:pt x="1631" y="20366"/>
                </a:lnTo>
                <a:lnTo>
                  <a:pt x="1558" y="20366"/>
                </a:lnTo>
                <a:lnTo>
                  <a:pt x="1217" y="20342"/>
                </a:lnTo>
                <a:lnTo>
                  <a:pt x="876" y="20318"/>
                </a:lnTo>
                <a:lnTo>
                  <a:pt x="1120" y="20001"/>
                </a:lnTo>
                <a:lnTo>
                  <a:pt x="1363" y="19685"/>
                </a:lnTo>
                <a:lnTo>
                  <a:pt x="1582" y="19344"/>
                </a:lnTo>
                <a:lnTo>
                  <a:pt x="1825" y="19028"/>
                </a:lnTo>
                <a:close/>
                <a:moveTo>
                  <a:pt x="3650" y="18955"/>
                </a:moveTo>
                <a:lnTo>
                  <a:pt x="3528" y="19077"/>
                </a:lnTo>
                <a:lnTo>
                  <a:pt x="3431" y="19223"/>
                </a:lnTo>
                <a:lnTo>
                  <a:pt x="3236" y="19539"/>
                </a:lnTo>
                <a:lnTo>
                  <a:pt x="3163" y="19709"/>
                </a:lnTo>
                <a:lnTo>
                  <a:pt x="3066" y="19904"/>
                </a:lnTo>
                <a:lnTo>
                  <a:pt x="2993" y="20123"/>
                </a:lnTo>
                <a:lnTo>
                  <a:pt x="2993" y="20220"/>
                </a:lnTo>
                <a:lnTo>
                  <a:pt x="2993" y="20342"/>
                </a:lnTo>
                <a:lnTo>
                  <a:pt x="2044" y="20391"/>
                </a:lnTo>
                <a:lnTo>
                  <a:pt x="2214" y="20123"/>
                </a:lnTo>
                <a:lnTo>
                  <a:pt x="2360" y="19928"/>
                </a:lnTo>
                <a:lnTo>
                  <a:pt x="2677" y="19442"/>
                </a:lnTo>
                <a:lnTo>
                  <a:pt x="2847" y="19198"/>
                </a:lnTo>
                <a:lnTo>
                  <a:pt x="2969" y="19101"/>
                </a:lnTo>
                <a:lnTo>
                  <a:pt x="3066" y="19004"/>
                </a:lnTo>
                <a:lnTo>
                  <a:pt x="3650" y="18955"/>
                </a:lnTo>
                <a:close/>
                <a:moveTo>
                  <a:pt x="6619" y="0"/>
                </a:moveTo>
                <a:lnTo>
                  <a:pt x="5791" y="25"/>
                </a:lnTo>
                <a:lnTo>
                  <a:pt x="4940" y="49"/>
                </a:lnTo>
                <a:lnTo>
                  <a:pt x="3261" y="146"/>
                </a:lnTo>
                <a:lnTo>
                  <a:pt x="2068" y="195"/>
                </a:lnTo>
                <a:lnTo>
                  <a:pt x="1874" y="195"/>
                </a:lnTo>
                <a:lnTo>
                  <a:pt x="1703" y="244"/>
                </a:lnTo>
                <a:lnTo>
                  <a:pt x="1631" y="219"/>
                </a:lnTo>
                <a:lnTo>
                  <a:pt x="1582" y="195"/>
                </a:lnTo>
                <a:lnTo>
                  <a:pt x="1509" y="219"/>
                </a:lnTo>
                <a:lnTo>
                  <a:pt x="1460" y="268"/>
                </a:lnTo>
                <a:lnTo>
                  <a:pt x="1387" y="390"/>
                </a:lnTo>
                <a:lnTo>
                  <a:pt x="1363" y="511"/>
                </a:lnTo>
                <a:lnTo>
                  <a:pt x="1339" y="755"/>
                </a:lnTo>
                <a:lnTo>
                  <a:pt x="1339" y="1047"/>
                </a:lnTo>
                <a:lnTo>
                  <a:pt x="1387" y="1314"/>
                </a:lnTo>
                <a:lnTo>
                  <a:pt x="1217" y="1290"/>
                </a:lnTo>
                <a:lnTo>
                  <a:pt x="1047" y="1290"/>
                </a:lnTo>
                <a:lnTo>
                  <a:pt x="706" y="1314"/>
                </a:lnTo>
                <a:lnTo>
                  <a:pt x="536" y="1314"/>
                </a:lnTo>
                <a:lnTo>
                  <a:pt x="341" y="1338"/>
                </a:lnTo>
                <a:lnTo>
                  <a:pt x="268" y="1363"/>
                </a:lnTo>
                <a:lnTo>
                  <a:pt x="195" y="1411"/>
                </a:lnTo>
                <a:lnTo>
                  <a:pt x="122" y="1460"/>
                </a:lnTo>
                <a:lnTo>
                  <a:pt x="122" y="1557"/>
                </a:lnTo>
                <a:lnTo>
                  <a:pt x="122" y="1630"/>
                </a:lnTo>
                <a:lnTo>
                  <a:pt x="73" y="1874"/>
                </a:lnTo>
                <a:lnTo>
                  <a:pt x="49" y="2117"/>
                </a:lnTo>
                <a:lnTo>
                  <a:pt x="49" y="2652"/>
                </a:lnTo>
                <a:lnTo>
                  <a:pt x="73" y="3674"/>
                </a:lnTo>
                <a:lnTo>
                  <a:pt x="49" y="4891"/>
                </a:lnTo>
                <a:lnTo>
                  <a:pt x="25" y="6083"/>
                </a:lnTo>
                <a:lnTo>
                  <a:pt x="25" y="6765"/>
                </a:lnTo>
                <a:lnTo>
                  <a:pt x="49" y="7446"/>
                </a:lnTo>
                <a:lnTo>
                  <a:pt x="122" y="8809"/>
                </a:lnTo>
                <a:lnTo>
                  <a:pt x="219" y="10171"/>
                </a:lnTo>
                <a:lnTo>
                  <a:pt x="292" y="11534"/>
                </a:lnTo>
                <a:lnTo>
                  <a:pt x="317" y="12166"/>
                </a:lnTo>
                <a:lnTo>
                  <a:pt x="317" y="12799"/>
                </a:lnTo>
                <a:lnTo>
                  <a:pt x="292" y="14064"/>
                </a:lnTo>
                <a:lnTo>
                  <a:pt x="219" y="15330"/>
                </a:lnTo>
                <a:lnTo>
                  <a:pt x="146" y="16595"/>
                </a:lnTo>
                <a:lnTo>
                  <a:pt x="73" y="17519"/>
                </a:lnTo>
                <a:lnTo>
                  <a:pt x="25" y="17982"/>
                </a:lnTo>
                <a:lnTo>
                  <a:pt x="0" y="18444"/>
                </a:lnTo>
                <a:lnTo>
                  <a:pt x="0" y="18931"/>
                </a:lnTo>
                <a:lnTo>
                  <a:pt x="25" y="19393"/>
                </a:lnTo>
                <a:lnTo>
                  <a:pt x="98" y="19831"/>
                </a:lnTo>
                <a:lnTo>
                  <a:pt x="146" y="20050"/>
                </a:lnTo>
                <a:lnTo>
                  <a:pt x="219" y="20269"/>
                </a:lnTo>
                <a:lnTo>
                  <a:pt x="268" y="20366"/>
                </a:lnTo>
                <a:lnTo>
                  <a:pt x="365" y="20415"/>
                </a:lnTo>
                <a:lnTo>
                  <a:pt x="463" y="20439"/>
                </a:lnTo>
                <a:lnTo>
                  <a:pt x="536" y="20415"/>
                </a:lnTo>
                <a:lnTo>
                  <a:pt x="560" y="20512"/>
                </a:lnTo>
                <a:lnTo>
                  <a:pt x="609" y="20610"/>
                </a:lnTo>
                <a:lnTo>
                  <a:pt x="706" y="20658"/>
                </a:lnTo>
                <a:lnTo>
                  <a:pt x="803" y="20731"/>
                </a:lnTo>
                <a:lnTo>
                  <a:pt x="1047" y="20804"/>
                </a:lnTo>
                <a:lnTo>
                  <a:pt x="1339" y="20853"/>
                </a:lnTo>
                <a:lnTo>
                  <a:pt x="1631" y="20877"/>
                </a:lnTo>
                <a:lnTo>
                  <a:pt x="1922" y="20877"/>
                </a:lnTo>
                <a:lnTo>
                  <a:pt x="2312" y="20853"/>
                </a:lnTo>
                <a:lnTo>
                  <a:pt x="3188" y="20829"/>
                </a:lnTo>
                <a:lnTo>
                  <a:pt x="4039" y="20780"/>
                </a:lnTo>
                <a:lnTo>
                  <a:pt x="5767" y="20683"/>
                </a:lnTo>
                <a:lnTo>
                  <a:pt x="7057" y="20634"/>
                </a:lnTo>
                <a:lnTo>
                  <a:pt x="8322" y="20585"/>
                </a:lnTo>
                <a:lnTo>
                  <a:pt x="9611" y="20585"/>
                </a:lnTo>
                <a:lnTo>
                  <a:pt x="10877" y="20610"/>
                </a:lnTo>
                <a:lnTo>
                  <a:pt x="12239" y="20634"/>
                </a:lnTo>
                <a:lnTo>
                  <a:pt x="12337" y="20658"/>
                </a:lnTo>
                <a:lnTo>
                  <a:pt x="12434" y="20658"/>
                </a:lnTo>
                <a:lnTo>
                  <a:pt x="12458" y="20634"/>
                </a:lnTo>
                <a:lnTo>
                  <a:pt x="13261" y="20634"/>
                </a:lnTo>
                <a:lnTo>
                  <a:pt x="14040" y="20585"/>
                </a:lnTo>
                <a:lnTo>
                  <a:pt x="14843" y="20512"/>
                </a:lnTo>
                <a:lnTo>
                  <a:pt x="15622" y="20391"/>
                </a:lnTo>
                <a:lnTo>
                  <a:pt x="15695" y="20366"/>
                </a:lnTo>
                <a:lnTo>
                  <a:pt x="15743" y="20342"/>
                </a:lnTo>
                <a:lnTo>
                  <a:pt x="15865" y="20318"/>
                </a:lnTo>
                <a:lnTo>
                  <a:pt x="15962" y="20269"/>
                </a:lnTo>
                <a:lnTo>
                  <a:pt x="16011" y="20172"/>
                </a:lnTo>
                <a:lnTo>
                  <a:pt x="16035" y="20123"/>
                </a:lnTo>
                <a:lnTo>
                  <a:pt x="16035" y="20050"/>
                </a:lnTo>
                <a:lnTo>
                  <a:pt x="16011" y="19807"/>
                </a:lnTo>
                <a:lnTo>
                  <a:pt x="15962" y="19563"/>
                </a:lnTo>
                <a:lnTo>
                  <a:pt x="15938" y="19320"/>
                </a:lnTo>
                <a:lnTo>
                  <a:pt x="15938" y="19077"/>
                </a:lnTo>
                <a:lnTo>
                  <a:pt x="16400" y="19028"/>
                </a:lnTo>
                <a:lnTo>
                  <a:pt x="16522" y="18979"/>
                </a:lnTo>
                <a:lnTo>
                  <a:pt x="16595" y="18906"/>
                </a:lnTo>
                <a:lnTo>
                  <a:pt x="16668" y="18833"/>
                </a:lnTo>
                <a:lnTo>
                  <a:pt x="16717" y="18760"/>
                </a:lnTo>
                <a:lnTo>
                  <a:pt x="16790" y="18347"/>
                </a:lnTo>
                <a:lnTo>
                  <a:pt x="16838" y="17933"/>
                </a:lnTo>
                <a:lnTo>
                  <a:pt x="16863" y="17519"/>
                </a:lnTo>
                <a:lnTo>
                  <a:pt x="16863" y="17106"/>
                </a:lnTo>
                <a:lnTo>
                  <a:pt x="16863" y="16254"/>
                </a:lnTo>
                <a:lnTo>
                  <a:pt x="16838" y="15427"/>
                </a:lnTo>
                <a:lnTo>
                  <a:pt x="16838" y="14429"/>
                </a:lnTo>
                <a:lnTo>
                  <a:pt x="16814" y="13432"/>
                </a:lnTo>
                <a:lnTo>
                  <a:pt x="16765" y="11412"/>
                </a:lnTo>
                <a:lnTo>
                  <a:pt x="16765" y="10414"/>
                </a:lnTo>
                <a:lnTo>
                  <a:pt x="16765" y="9417"/>
                </a:lnTo>
                <a:lnTo>
                  <a:pt x="16814" y="7422"/>
                </a:lnTo>
                <a:lnTo>
                  <a:pt x="16814" y="6473"/>
                </a:lnTo>
                <a:lnTo>
                  <a:pt x="16814" y="5499"/>
                </a:lnTo>
                <a:lnTo>
                  <a:pt x="16814" y="5013"/>
                </a:lnTo>
                <a:lnTo>
                  <a:pt x="16765" y="4550"/>
                </a:lnTo>
                <a:lnTo>
                  <a:pt x="16717" y="4064"/>
                </a:lnTo>
                <a:lnTo>
                  <a:pt x="16619" y="3601"/>
                </a:lnTo>
                <a:lnTo>
                  <a:pt x="16571" y="3553"/>
                </a:lnTo>
                <a:lnTo>
                  <a:pt x="16522" y="3504"/>
                </a:lnTo>
                <a:lnTo>
                  <a:pt x="16425" y="3334"/>
                </a:lnTo>
                <a:lnTo>
                  <a:pt x="16303" y="3188"/>
                </a:lnTo>
                <a:lnTo>
                  <a:pt x="16060" y="2896"/>
                </a:lnTo>
                <a:lnTo>
                  <a:pt x="15792" y="2604"/>
                </a:lnTo>
                <a:lnTo>
                  <a:pt x="15524" y="2336"/>
                </a:lnTo>
                <a:lnTo>
                  <a:pt x="14989" y="1801"/>
                </a:lnTo>
                <a:lnTo>
                  <a:pt x="14502" y="1338"/>
                </a:lnTo>
                <a:lnTo>
                  <a:pt x="14259" y="1119"/>
                </a:lnTo>
                <a:lnTo>
                  <a:pt x="13991" y="901"/>
                </a:lnTo>
                <a:lnTo>
                  <a:pt x="13699" y="633"/>
                </a:lnTo>
                <a:lnTo>
                  <a:pt x="13529" y="487"/>
                </a:lnTo>
                <a:lnTo>
                  <a:pt x="13359" y="390"/>
                </a:lnTo>
                <a:lnTo>
                  <a:pt x="13334" y="317"/>
                </a:lnTo>
                <a:lnTo>
                  <a:pt x="13286" y="292"/>
                </a:lnTo>
                <a:lnTo>
                  <a:pt x="13237" y="268"/>
                </a:lnTo>
                <a:lnTo>
                  <a:pt x="13164" y="244"/>
                </a:lnTo>
                <a:lnTo>
                  <a:pt x="9903" y="73"/>
                </a:lnTo>
                <a:lnTo>
                  <a:pt x="8249" y="25"/>
                </a:lnTo>
                <a:lnTo>
                  <a:pt x="6619" y="0"/>
                </a:lnTo>
                <a:close/>
              </a:path>
            </a:pathLst>
          </a:custGeom>
          <a:noFill/>
          <a:ln w="9525" cap="flat" cmpd="sng">
            <a:solidFill>
              <a:srgbClr val="2A95B7"/>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00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1781850" y="1875775"/>
            <a:ext cx="5580300" cy="1044600"/>
          </a:xfrm>
          <a:prstGeom prst="rect">
            <a:avLst/>
          </a:prstGeom>
        </p:spPr>
        <p:txBody>
          <a:bodyPr lIns="91425" tIns="91425" rIns="91425" bIns="91425" anchor="t" anchorCtr="0">
            <a:noAutofit/>
          </a:bodyPr>
          <a:lstStyle/>
          <a:p>
            <a:pPr lvl="0" algn="l" rtl="0">
              <a:lnSpc>
                <a:spcPct val="115000"/>
              </a:lnSpc>
              <a:spcBef>
                <a:spcPts val="0"/>
              </a:spcBef>
              <a:buNone/>
            </a:pPr>
            <a:r>
              <a:rPr lang="en" sz="5000" i="1">
                <a:solidFill>
                  <a:schemeClr val="hlink"/>
                </a:solidFill>
                <a:latin typeface="Patrick Hand SC"/>
                <a:ea typeface="Patrick Hand SC"/>
                <a:cs typeface="Patrick Hand SC"/>
                <a:sym typeface="Patrick Hand SC"/>
                <a:hlinkClick r:id="rId3"/>
              </a:rPr>
              <a:t>Fun &amp; Games with Music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p:nvPr/>
        </p:nvSpPr>
        <p:spPr>
          <a:xfrm>
            <a:off x="3962150" y="999794"/>
            <a:ext cx="3855147" cy="3001276"/>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19050" cap="flat" cmpd="sng">
            <a:solidFill>
              <a:srgbClr val="2A95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 name="Shape 60"/>
          <p:cNvSpPr txBox="1">
            <a:spLocks noGrp="1"/>
          </p:cNvSpPr>
          <p:nvPr>
            <p:ph type="body" idx="4294967295"/>
          </p:nvPr>
        </p:nvSpPr>
        <p:spPr>
          <a:xfrm>
            <a:off x="1090250" y="529575"/>
            <a:ext cx="2780400" cy="3938100"/>
          </a:xfrm>
          <a:prstGeom prst="rect">
            <a:avLst/>
          </a:prstGeom>
        </p:spPr>
        <p:txBody>
          <a:bodyPr lIns="91425" tIns="91425" rIns="91425" bIns="91425" anchor="ctr" anchorCtr="0">
            <a:noAutofit/>
          </a:bodyPr>
          <a:lstStyle/>
          <a:p>
            <a:pPr lvl="0" rtl="0">
              <a:spcBef>
                <a:spcPts val="0"/>
              </a:spcBef>
              <a:buNone/>
            </a:pPr>
            <a:r>
              <a:rPr lang="en" sz="1800"/>
              <a:t>You can listen to different classical pieces from different artistic movements. Also, you can perform different instruments and make them sound. Specially useful for ages 12-14.</a:t>
            </a:r>
            <a:br>
              <a:rPr lang="en" sz="1800"/>
            </a:br>
            <a:endParaRPr lang="en" sz="1800"/>
          </a:p>
        </p:txBody>
      </p:sp>
      <p:sp>
        <p:nvSpPr>
          <p:cNvPr id="61" name="Shape 61"/>
          <p:cNvSpPr/>
          <p:nvPr/>
        </p:nvSpPr>
        <p:spPr>
          <a:xfrm>
            <a:off x="4120873" y="1162625"/>
            <a:ext cx="3542699" cy="2258400"/>
          </a:xfrm>
          <a:prstGeom prst="rect">
            <a:avLst/>
          </a:prstGeom>
          <a:noFill/>
          <a:ln>
            <a:noFill/>
          </a:ln>
        </p:spPr>
        <p:txBody>
          <a:bodyPr lIns="91425" tIns="91425" rIns="91425" bIns="91425" anchor="ctr" anchorCtr="0">
            <a:noAutofit/>
          </a:bodyPr>
          <a:lstStyle/>
          <a:p>
            <a:pPr lvl="0" algn="ctr" rtl="0">
              <a:spcBef>
                <a:spcPts val="0"/>
              </a:spcBef>
              <a:buNone/>
            </a:pPr>
            <a:r>
              <a:rPr lang="en" sz="800">
                <a:solidFill>
                  <a:srgbClr val="999999"/>
                </a:solidFill>
                <a:latin typeface="Sniglet"/>
                <a:ea typeface="Sniglet"/>
                <a:cs typeface="Sniglet"/>
                <a:sym typeface="Sniglet"/>
              </a:rPr>
              <a:t>Place your screenshot here</a:t>
            </a:r>
          </a:p>
        </p:txBody>
      </p:sp>
      <p:pic>
        <p:nvPicPr>
          <p:cNvPr id="62" name="Shape 62"/>
          <p:cNvPicPr preferRelativeResize="0"/>
          <p:nvPr/>
        </p:nvPicPr>
        <p:blipFill rotWithShape="1">
          <a:blip r:embed="rId3">
            <a:alphaModFix/>
          </a:blip>
          <a:srcRect t="10630" r="1332" b="4667"/>
          <a:stretch/>
        </p:blipFill>
        <p:spPr>
          <a:xfrm>
            <a:off x="4120874" y="1162625"/>
            <a:ext cx="3542700" cy="22583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3024750" y="1795625"/>
            <a:ext cx="3548700" cy="1044600"/>
          </a:xfrm>
          <a:prstGeom prst="rect">
            <a:avLst/>
          </a:prstGeom>
        </p:spPr>
        <p:txBody>
          <a:bodyPr lIns="91425" tIns="91425" rIns="91425" bIns="91425" anchor="t" anchorCtr="0">
            <a:noAutofit/>
          </a:bodyPr>
          <a:lstStyle/>
          <a:p>
            <a:pPr lvl="0" algn="l" rtl="0">
              <a:lnSpc>
                <a:spcPct val="115000"/>
              </a:lnSpc>
              <a:spcBef>
                <a:spcPts val="0"/>
              </a:spcBef>
              <a:buNone/>
            </a:pPr>
            <a:r>
              <a:rPr lang="en" sz="5000" i="1">
                <a:solidFill>
                  <a:schemeClr val="hlink"/>
                </a:solidFill>
                <a:latin typeface="Patrick Hand SC"/>
                <a:ea typeface="Patrick Hand SC"/>
                <a:cs typeface="Patrick Hand SC"/>
                <a:sym typeface="Patrick Hand SC"/>
                <a:hlinkClick r:id="rId3"/>
              </a:rPr>
              <a:t>ArtyFactory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p:nvPr/>
        </p:nvSpPr>
        <p:spPr>
          <a:xfrm>
            <a:off x="3962150" y="999794"/>
            <a:ext cx="3855147" cy="3001276"/>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19050" cap="flat" cmpd="sng">
            <a:solidFill>
              <a:srgbClr val="2A95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3" name="Shape 73"/>
          <p:cNvSpPr txBox="1">
            <a:spLocks noGrp="1"/>
          </p:cNvSpPr>
          <p:nvPr>
            <p:ph type="body" idx="4294967295"/>
          </p:nvPr>
        </p:nvSpPr>
        <p:spPr>
          <a:xfrm>
            <a:off x="1063550" y="765535"/>
            <a:ext cx="2780400" cy="3469800"/>
          </a:xfrm>
          <a:prstGeom prst="rect">
            <a:avLst/>
          </a:prstGeom>
        </p:spPr>
        <p:txBody>
          <a:bodyPr lIns="91425" tIns="91425" rIns="91425" bIns="91425" anchor="ctr" anchorCtr="0">
            <a:noAutofit/>
          </a:bodyPr>
          <a:lstStyle/>
          <a:p>
            <a:pPr lvl="0" algn="ctr" rtl="0">
              <a:lnSpc>
                <a:spcPct val="115000"/>
              </a:lnSpc>
              <a:spcBef>
                <a:spcPts val="0"/>
              </a:spcBef>
              <a:buNone/>
            </a:pPr>
            <a:r>
              <a:rPr lang="en" sz="1800">
                <a:solidFill>
                  <a:schemeClr val="dk1"/>
                </a:solidFill>
              </a:rPr>
              <a:t>It offers free art lessons. You can develop understanding and experience of art to improve your artistic skills and to increase your enjoyment in creating artworks.</a:t>
            </a:r>
          </a:p>
          <a:p>
            <a:pPr lvl="0" rtl="0">
              <a:spcBef>
                <a:spcPts val="0"/>
              </a:spcBef>
              <a:buNone/>
            </a:pPr>
            <a:endParaRPr sz="1800"/>
          </a:p>
        </p:txBody>
      </p:sp>
      <p:sp>
        <p:nvSpPr>
          <p:cNvPr id="74" name="Shape 74"/>
          <p:cNvSpPr/>
          <p:nvPr/>
        </p:nvSpPr>
        <p:spPr>
          <a:xfrm>
            <a:off x="4120873" y="1162625"/>
            <a:ext cx="3542699" cy="2258400"/>
          </a:xfrm>
          <a:prstGeom prst="rect">
            <a:avLst/>
          </a:prstGeom>
          <a:noFill/>
          <a:ln>
            <a:noFill/>
          </a:ln>
        </p:spPr>
        <p:txBody>
          <a:bodyPr lIns="91425" tIns="91425" rIns="91425" bIns="91425" anchor="ctr" anchorCtr="0">
            <a:noAutofit/>
          </a:bodyPr>
          <a:lstStyle/>
          <a:p>
            <a:pPr lvl="0" algn="ctr" rtl="0">
              <a:spcBef>
                <a:spcPts val="0"/>
              </a:spcBef>
              <a:buNone/>
            </a:pPr>
            <a:r>
              <a:rPr lang="en" sz="800">
                <a:solidFill>
                  <a:srgbClr val="999999"/>
                </a:solidFill>
                <a:latin typeface="Sniglet"/>
                <a:ea typeface="Sniglet"/>
                <a:cs typeface="Sniglet"/>
                <a:sym typeface="Sniglet"/>
              </a:rPr>
              <a:t>Place your screenshot here</a:t>
            </a:r>
          </a:p>
        </p:txBody>
      </p:sp>
      <p:pic>
        <p:nvPicPr>
          <p:cNvPr id="75" name="Shape 75"/>
          <p:cNvPicPr preferRelativeResize="0"/>
          <p:nvPr/>
        </p:nvPicPr>
        <p:blipFill rotWithShape="1">
          <a:blip r:embed="rId3">
            <a:alphaModFix/>
          </a:blip>
          <a:srcRect l="8609" t="11107" r="9937" b="4554"/>
          <a:stretch/>
        </p:blipFill>
        <p:spPr>
          <a:xfrm>
            <a:off x="4120875" y="1162625"/>
            <a:ext cx="3542700" cy="22583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3018300" y="1849075"/>
            <a:ext cx="3107400" cy="1044600"/>
          </a:xfrm>
          <a:prstGeom prst="rect">
            <a:avLst/>
          </a:prstGeom>
        </p:spPr>
        <p:txBody>
          <a:bodyPr lIns="91425" tIns="91425" rIns="91425" bIns="91425" anchor="t" anchorCtr="0">
            <a:noAutofit/>
          </a:bodyPr>
          <a:lstStyle/>
          <a:p>
            <a:pPr lvl="0" algn="l" rtl="0">
              <a:lnSpc>
                <a:spcPct val="115000"/>
              </a:lnSpc>
              <a:spcBef>
                <a:spcPts val="0"/>
              </a:spcBef>
              <a:buNone/>
            </a:pPr>
            <a:r>
              <a:rPr lang="en" sz="5000" i="1">
                <a:solidFill>
                  <a:schemeClr val="hlink"/>
                </a:solidFill>
                <a:latin typeface="Patrick Hand SC"/>
                <a:ea typeface="Patrick Hand SC"/>
                <a:cs typeface="Patrick Hand SC"/>
                <a:sym typeface="Patrick Hand SC"/>
                <a:hlinkClick r:id="rId3"/>
              </a:rPr>
              <a:t>ArtGraphica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p:nvPr/>
        </p:nvSpPr>
        <p:spPr>
          <a:xfrm>
            <a:off x="3962150" y="999794"/>
            <a:ext cx="3855147" cy="3001276"/>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19050" cap="flat" cmpd="sng">
            <a:solidFill>
              <a:srgbClr val="2A95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6" name="Shape 86"/>
          <p:cNvSpPr txBox="1">
            <a:spLocks noGrp="1"/>
          </p:cNvSpPr>
          <p:nvPr>
            <p:ph type="body" idx="4294967295"/>
          </p:nvPr>
        </p:nvSpPr>
        <p:spPr>
          <a:xfrm>
            <a:off x="1036825" y="602700"/>
            <a:ext cx="2780400" cy="3938100"/>
          </a:xfrm>
          <a:prstGeom prst="rect">
            <a:avLst/>
          </a:prstGeom>
        </p:spPr>
        <p:txBody>
          <a:bodyPr lIns="91425" tIns="91425" rIns="91425" bIns="91425" anchor="ctr" anchorCtr="0">
            <a:noAutofit/>
          </a:bodyPr>
          <a:lstStyle/>
          <a:p>
            <a:pPr lvl="0" algn="ctr" rtl="0">
              <a:lnSpc>
                <a:spcPct val="115000"/>
              </a:lnSpc>
              <a:spcBef>
                <a:spcPts val="0"/>
              </a:spcBef>
              <a:buNone/>
            </a:pPr>
            <a:r>
              <a:rPr lang="en" sz="1800" i="1">
                <a:solidFill>
                  <a:schemeClr val="dk1"/>
                </a:solidFill>
              </a:rPr>
              <a:t>Artgraphica</a:t>
            </a:r>
            <a:r>
              <a:rPr lang="en" sz="1800">
                <a:solidFill>
                  <a:schemeClr val="dk1"/>
                </a:solidFill>
              </a:rPr>
              <a:t>  offers more than a hundred quality free art lessons to develop art skills in a variety of mediums from graphite, oils, and watercolor through to charcoal, acrylics and ink, and from sketches to finished works of art.</a:t>
            </a:r>
          </a:p>
          <a:p>
            <a:pPr lvl="0" rtl="0">
              <a:spcBef>
                <a:spcPts val="0"/>
              </a:spcBef>
              <a:buNone/>
            </a:pPr>
            <a:endParaRPr sz="1800" b="1">
              <a:solidFill>
                <a:srgbClr val="2A95B7"/>
              </a:solidFill>
            </a:endParaRPr>
          </a:p>
        </p:txBody>
      </p:sp>
      <p:sp>
        <p:nvSpPr>
          <p:cNvPr id="87" name="Shape 87"/>
          <p:cNvSpPr/>
          <p:nvPr/>
        </p:nvSpPr>
        <p:spPr>
          <a:xfrm>
            <a:off x="4120873" y="1162625"/>
            <a:ext cx="3542699" cy="2258400"/>
          </a:xfrm>
          <a:prstGeom prst="rect">
            <a:avLst/>
          </a:prstGeom>
          <a:noFill/>
          <a:ln>
            <a:noFill/>
          </a:ln>
        </p:spPr>
        <p:txBody>
          <a:bodyPr lIns="91425" tIns="91425" rIns="91425" bIns="91425" anchor="ctr" anchorCtr="0">
            <a:noAutofit/>
          </a:bodyPr>
          <a:lstStyle/>
          <a:p>
            <a:pPr lvl="0" algn="ctr" rtl="0">
              <a:spcBef>
                <a:spcPts val="0"/>
              </a:spcBef>
              <a:buNone/>
            </a:pPr>
            <a:r>
              <a:rPr lang="en" sz="800">
                <a:solidFill>
                  <a:srgbClr val="999999"/>
                </a:solidFill>
                <a:latin typeface="Sniglet"/>
                <a:ea typeface="Sniglet"/>
                <a:cs typeface="Sniglet"/>
                <a:sym typeface="Sniglet"/>
              </a:rPr>
              <a:t>Place your screenshot here</a:t>
            </a:r>
          </a:p>
        </p:txBody>
      </p:sp>
      <p:pic>
        <p:nvPicPr>
          <p:cNvPr id="88" name="Shape 88"/>
          <p:cNvPicPr preferRelativeResize="0"/>
          <p:nvPr/>
        </p:nvPicPr>
        <p:blipFill rotWithShape="1">
          <a:blip r:embed="rId3">
            <a:alphaModFix/>
          </a:blip>
          <a:srcRect t="10199" r="1438" b="4738"/>
          <a:stretch/>
        </p:blipFill>
        <p:spPr>
          <a:xfrm>
            <a:off x="4120875" y="1162625"/>
            <a:ext cx="3542700" cy="22583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2323650" y="1795625"/>
            <a:ext cx="4496700" cy="1044600"/>
          </a:xfrm>
          <a:prstGeom prst="rect">
            <a:avLst/>
          </a:prstGeom>
        </p:spPr>
        <p:txBody>
          <a:bodyPr lIns="91425" tIns="91425" rIns="91425" bIns="91425" anchor="t" anchorCtr="0">
            <a:noAutofit/>
          </a:bodyPr>
          <a:lstStyle/>
          <a:p>
            <a:pPr lvl="0" algn="l" rtl="0">
              <a:lnSpc>
                <a:spcPct val="115000"/>
              </a:lnSpc>
              <a:spcBef>
                <a:spcPts val="0"/>
              </a:spcBef>
              <a:buNone/>
            </a:pPr>
            <a:r>
              <a:rPr lang="en" sz="5000" i="1">
                <a:solidFill>
                  <a:schemeClr val="hlink"/>
                </a:solidFill>
                <a:latin typeface="Patrick Hand SC"/>
                <a:ea typeface="Patrick Hand SC"/>
                <a:cs typeface="Patrick Hand SC"/>
                <a:sym typeface="Patrick Hand SC"/>
                <a:hlinkClick r:id="rId3"/>
              </a:rPr>
              <a:t>Technical Drawing</a:t>
            </a:r>
          </a:p>
        </p:txBody>
      </p:sp>
    </p:spTree>
  </p:cSld>
  <p:clrMapOvr>
    <a:masterClrMapping/>
  </p:clrMapOvr>
</p:sld>
</file>

<file path=ppt/theme/theme1.xml><?xml version="1.0" encoding="utf-8"?>
<a:theme xmlns:a="http://schemas.openxmlformats.org/drawingml/2006/main" name="Seyt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335</Words>
  <Application>Microsoft Office PowerPoint</Application>
  <PresentationFormat>Presentación en pantalla (16:9)</PresentationFormat>
  <Paragraphs>38</Paragraphs>
  <Slides>18</Slides>
  <Notes>18</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18</vt:i4>
      </vt:variant>
    </vt:vector>
  </HeadingPairs>
  <TitlesOfParts>
    <vt:vector size="22" baseType="lpstr">
      <vt:lpstr>Arial</vt:lpstr>
      <vt:lpstr>Patrick Hand SC</vt:lpstr>
      <vt:lpstr>Sniglet</vt:lpstr>
      <vt:lpstr>Seyton template</vt:lpstr>
      <vt:lpstr>Music and Art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Thanks!</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 and Art</dc:title>
  <dc:creator>JavierGuzmán</dc:creator>
  <cp:lastModifiedBy>JavierGuzmán</cp:lastModifiedBy>
  <cp:revision>1</cp:revision>
  <dcterms:modified xsi:type="dcterms:W3CDTF">2017-05-01T18:14:50Z</dcterms:modified>
</cp:coreProperties>
</file>