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A21"/>
    <a:srgbClr val="051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2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67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6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0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46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75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6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6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86B7-83E9-4218-9A69-3168B7983B9A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8096-DD16-4FE7-AE51-6AEB47DEA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3471" y="1495446"/>
            <a:ext cx="9144000" cy="2387600"/>
          </a:xfrm>
        </p:spPr>
        <p:txBody>
          <a:bodyPr/>
          <a:lstStyle/>
          <a:p>
            <a:r>
              <a:rPr lang="en-GB" dirty="0" smtClean="0">
                <a:solidFill>
                  <a:srgbClr val="CECA2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Liquidation</a:t>
            </a:r>
            <a:endParaRPr lang="en-GB" dirty="0">
              <a:solidFill>
                <a:srgbClr val="CECA21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5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765" y="116519"/>
            <a:ext cx="11258308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Liquidation is the process of bringing a business to an end.</a:t>
            </a:r>
          </a:p>
          <a:p>
            <a:endParaRPr lang="en-GB" sz="3600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r>
              <a:rPr lang="en-GB" sz="36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Liquidation happens when a company either cannot pay off its debts (compulsory liquidation) or chooses to, for other reasons (Voluntary Liquidation)</a:t>
            </a:r>
            <a:endParaRPr lang="en-GB" sz="3600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endParaRPr lang="en-GB" sz="36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r>
              <a:rPr lang="en-GB" sz="36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In the U.K, approximately 16,000 companies go into liquidation each year.</a:t>
            </a:r>
          </a:p>
          <a:p>
            <a:endParaRPr lang="en-GB" sz="36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r>
              <a:rPr lang="en-GB" sz="36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process of which is very complicated and includes many steps:</a:t>
            </a:r>
          </a:p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5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u="sng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How do you liquidate a business in the U.K?</a:t>
            </a:r>
            <a:r>
              <a:rPr lang="en-GB" u="sng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/>
            </a:r>
            <a:br>
              <a:rPr lang="en-GB" u="sng" dirty="0" smtClean="0">
                <a:solidFill>
                  <a:srgbClr val="FFFF00"/>
                </a:solidFill>
                <a:latin typeface="Britannic Bold" panose="020B0903060703020204" pitchFamily="34" charset="0"/>
              </a:rPr>
            </a:br>
            <a:r>
              <a:rPr lang="en-GB" u="sng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/>
            </a:r>
            <a:br>
              <a:rPr lang="en-GB" u="sng" dirty="0" smtClean="0">
                <a:solidFill>
                  <a:srgbClr val="FFFF00"/>
                </a:solidFill>
                <a:latin typeface="Britannic Bold" panose="020B0903060703020204" pitchFamily="34" charset="0"/>
              </a:rPr>
            </a:br>
            <a:r>
              <a:rPr lang="en-GB" sz="3600" u="sng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UK laws mean that it is necessary to:</a:t>
            </a:r>
            <a:endParaRPr lang="en-GB" u="sng" dirty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504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GB" sz="33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Arrange Liquidation with your creditors (people you owe money to)</a:t>
            </a:r>
          </a:p>
          <a:p>
            <a:pPr marL="514350" indent="-514350">
              <a:buAutoNum type="arabicParenR"/>
            </a:pPr>
            <a:r>
              <a:rPr lang="en-GB" sz="33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Get Shareholders agreement (people who own part of a business) and they take a vote.</a:t>
            </a:r>
          </a:p>
          <a:p>
            <a:pPr marL="514350" indent="-514350">
              <a:buAutoNum type="arabicParenR"/>
            </a:pPr>
            <a:r>
              <a:rPr lang="en-GB" sz="33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Then they apply directly to court for liquidation permission.</a:t>
            </a:r>
          </a:p>
          <a:p>
            <a:pPr marL="514350" indent="-514350">
              <a:buAutoNum type="arabicParenR"/>
            </a:pPr>
            <a:r>
              <a:rPr lang="en-GB" sz="33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Once these three steps have been successful, then you can begin the liquidation process which includes bringing all business to an end and making all employees redundant (without a job). This </a:t>
            </a:r>
            <a:endParaRPr lang="en-GB" sz="3300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marL="514350" indent="-514350">
              <a:buAutoNum type="arabicParenR"/>
            </a:pPr>
            <a:r>
              <a:rPr lang="en-GB" sz="33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eventually will end with a business taken off the business register (it will no longer exist)</a:t>
            </a:r>
          </a:p>
          <a:p>
            <a:pPr marL="514350" indent="-514350">
              <a:buAutoNum type="arabicParenR"/>
            </a:pPr>
            <a:endParaRPr lang="en-GB" dirty="0" smtClean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" y="602614"/>
            <a:ext cx="10515600" cy="5535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en-GB" sz="3200" u="sng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Our company’s liquidation</a:t>
            </a:r>
            <a:endParaRPr lang="en-GB" sz="3200" u="sng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Because </a:t>
            </a:r>
            <a:r>
              <a:rPr lang="en-GB" dirty="0">
                <a:solidFill>
                  <a:srgbClr val="FFFF00"/>
                </a:solidFill>
                <a:latin typeface="Britannic Bold" panose="020B0903060703020204" pitchFamily="34" charset="0"/>
              </a:rPr>
              <a:t>our company was not a legal business, we were not required to liquidate it under UK laws like all other UK businesses would.</a:t>
            </a:r>
          </a:p>
          <a:p>
            <a:r>
              <a:rPr lang="en-GB" dirty="0">
                <a:solidFill>
                  <a:srgbClr val="FFFF00"/>
                </a:solidFill>
                <a:latin typeface="Britannic Bold" panose="020B0903060703020204" pitchFamily="34" charset="0"/>
              </a:rPr>
              <a:t>Therefore, we could liquidate the business under our own authority and so we brought it to an end immediately:</a:t>
            </a:r>
          </a:p>
          <a:p>
            <a:pPr lvl="0"/>
            <a:r>
              <a:rPr lang="en-GB" dirty="0">
                <a:solidFill>
                  <a:srgbClr val="FFFF00"/>
                </a:solidFill>
                <a:latin typeface="Britannic Bold" panose="020B0903060703020204" pitchFamily="34" charset="0"/>
              </a:rPr>
              <a:t>We stopped selling our NotExpensive booklets and all our employees (those who took part in the Erasmus+ programme) are no longer ‘employed’ by the </a:t>
            </a:r>
            <a:r>
              <a:rPr lang="en-GB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company.</a:t>
            </a:r>
          </a:p>
          <a:p>
            <a:pPr lvl="0"/>
            <a:r>
              <a:rPr lang="en-GB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As a result, our company is completely liquidated and now no longer exists.</a:t>
            </a:r>
            <a:endParaRPr lang="en-GB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0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262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Ming Std L</vt:lpstr>
      <vt:lpstr>Arial</vt:lpstr>
      <vt:lpstr>Britannic Bold</vt:lpstr>
      <vt:lpstr>Calibri</vt:lpstr>
      <vt:lpstr>Calibri Light</vt:lpstr>
      <vt:lpstr>Office Theme</vt:lpstr>
      <vt:lpstr>Liquidation</vt:lpstr>
      <vt:lpstr>PowerPoint Presentation</vt:lpstr>
      <vt:lpstr>How do you liquidate a business in the U.K?  UK laws mean that it is necessary to:</vt:lpstr>
      <vt:lpstr>PowerPoint Presentation</vt:lpstr>
    </vt:vector>
  </TitlesOfParts>
  <Company>Penair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Liquidation</dc:title>
  <dc:creator>Daniel Godley</dc:creator>
  <cp:lastModifiedBy>Daniel Godley</cp:lastModifiedBy>
  <cp:revision>13</cp:revision>
  <dcterms:created xsi:type="dcterms:W3CDTF">2017-03-23T13:55:35Z</dcterms:created>
  <dcterms:modified xsi:type="dcterms:W3CDTF">2017-05-04T12:51:31Z</dcterms:modified>
</cp:coreProperties>
</file>