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62" r:id="rId6"/>
    <p:sldId id="257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1DCB-7AC0-425F-9599-3865E7C5CDC7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BB7F-7443-4DAE-B89F-7C1E0CC83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90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1DCB-7AC0-425F-9599-3865E7C5CDC7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BB7F-7443-4DAE-B89F-7C1E0CC83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23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1DCB-7AC0-425F-9599-3865E7C5CDC7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BB7F-7443-4DAE-B89F-7C1E0CC83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63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1DCB-7AC0-425F-9599-3865E7C5CDC7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BB7F-7443-4DAE-B89F-7C1E0CC83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84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1DCB-7AC0-425F-9599-3865E7C5CDC7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BB7F-7443-4DAE-B89F-7C1E0CC83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547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1DCB-7AC0-425F-9599-3865E7C5CDC7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BB7F-7443-4DAE-B89F-7C1E0CC83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06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1DCB-7AC0-425F-9599-3865E7C5CDC7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BB7F-7443-4DAE-B89F-7C1E0CC83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37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1DCB-7AC0-425F-9599-3865E7C5CDC7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BB7F-7443-4DAE-B89F-7C1E0CC83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92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1DCB-7AC0-425F-9599-3865E7C5CDC7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BB7F-7443-4DAE-B89F-7C1E0CC83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3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1DCB-7AC0-425F-9599-3865E7C5CDC7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BB7F-7443-4DAE-B89F-7C1E0CC83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5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1DCB-7AC0-425F-9599-3865E7C5CDC7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BB7F-7443-4DAE-B89F-7C1E0CC83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72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71DCB-7AC0-425F-9599-3865E7C5CDC7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ABB7F-7443-4DAE-B89F-7C1E0CC83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29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8608"/>
            <a:ext cx="9144000" cy="879858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Monday</a:t>
            </a:r>
            <a:endParaRPr lang="en-GB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24303"/>
            <a:ext cx="11430000" cy="5076497"/>
          </a:xfrm>
        </p:spPr>
        <p:txBody>
          <a:bodyPr/>
          <a:lstStyle/>
          <a:p>
            <a:pPr algn="l"/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822811"/>
              </p:ext>
            </p:extLst>
          </p:nvPr>
        </p:nvGraphicFramePr>
        <p:xfrm>
          <a:off x="268014" y="1038466"/>
          <a:ext cx="11430000" cy="5537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5214"/>
                <a:gridCol w="1639614"/>
                <a:gridCol w="7220606"/>
                <a:gridCol w="1844566"/>
              </a:tblGrid>
              <a:tr h="343648"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Monday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830 – 8.50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Registration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</a:tr>
              <a:tr h="3436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8.50 – 9.00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To Staff Room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</a:tr>
              <a:tr h="7397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9.00 – 10.00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Ice breakers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International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</a:tr>
              <a:tr h="7397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10.00 – 10.50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School tour, then questions/discussion – what is similar/different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International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</a:tr>
              <a:tr h="6872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10.50 – 11.10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Break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</a:tr>
              <a:tr h="6872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11.10 – 12.10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Sharing OER – Languages - Learning languages abroad - presentation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National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</a:tr>
              <a:tr h="4931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12.10 – 1.10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Presentation of business project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National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</a:tr>
              <a:tr h="3436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1.10 – 2.00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Lunch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</a:tr>
              <a:tr h="6872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2.00 – 3.05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Work experience session – what happens at </a:t>
                      </a:r>
                      <a:r>
                        <a:rPr lang="en-GB" sz="2400" dirty="0" err="1">
                          <a:effectLst/>
                        </a:rPr>
                        <a:t>Penair</a:t>
                      </a:r>
                      <a:r>
                        <a:rPr lang="en-GB" sz="2400" dirty="0">
                          <a:effectLst/>
                        </a:rPr>
                        <a:t> School?      Schools to review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National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202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8820"/>
          </a:xfrm>
        </p:spPr>
        <p:txBody>
          <a:bodyPr/>
          <a:lstStyle/>
          <a:p>
            <a:pPr algn="ctr"/>
            <a:r>
              <a:rPr lang="en-GB" u="sng" dirty="0" smtClean="0"/>
              <a:t>Tuesday</a:t>
            </a:r>
            <a:endParaRPr lang="en-GB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231701"/>
              </p:ext>
            </p:extLst>
          </p:nvPr>
        </p:nvGraphicFramePr>
        <p:xfrm>
          <a:off x="378372" y="1103587"/>
          <a:ext cx="11508828" cy="5613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030"/>
                <a:gridCol w="1976104"/>
                <a:gridCol w="6118017"/>
                <a:gridCol w="3003677"/>
              </a:tblGrid>
              <a:tr h="534017"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Tuesday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830 – 8.50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Registration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</a:tr>
              <a:tr h="5462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8.50 – 9.00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To Staff Room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</a:tr>
              <a:tr h="7246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9.00 – 10.00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What have you found out about sustainable tourism in your country - discussion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International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</a:tr>
              <a:tr h="7246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10.00 – 10.50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Talk/workshop on Sustainable Tourism from COAST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International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</a:tr>
              <a:tr h="5462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10.50 – 11.10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Break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</a:tr>
              <a:tr h="7246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11.10 – 12.10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Talk/workshop on Sustainable Tourism from COAST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International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</a:tr>
              <a:tr h="5462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12.10 – 1.10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Skills audit/introduction to group task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International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</a:tr>
              <a:tr h="5462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1.10 – 2.00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Lunch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</a:tr>
              <a:tr h="5462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2.00 – 3.05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Success criteria for the task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International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80" marR="502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807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8461"/>
          </a:xfrm>
        </p:spPr>
        <p:txBody>
          <a:bodyPr/>
          <a:lstStyle/>
          <a:p>
            <a:pPr algn="ctr"/>
            <a:r>
              <a:rPr lang="en-GB" dirty="0" smtClean="0"/>
              <a:t>Sustainable Tourism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261" y="1103586"/>
            <a:ext cx="11272345" cy="523415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Group work task…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To produce a presentation that shows </a:t>
            </a:r>
            <a:r>
              <a:rPr lang="en-GB" dirty="0">
                <a:latin typeface="Comic Sans MS" panose="030F0702030302020204" pitchFamily="66" charset="0"/>
              </a:rPr>
              <a:t>w</a:t>
            </a:r>
            <a:r>
              <a:rPr lang="en-GB" dirty="0" smtClean="0">
                <a:latin typeface="Comic Sans MS" panose="030F0702030302020204" pitchFamily="66" charset="0"/>
              </a:rPr>
              <a:t>hat you have learnt so for during this Erasmus+ project.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You are going to create an idea for a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tourism business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– it could be a single business such as a hotel or a visitor attraction or it could be a whole resort.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You need to produce a business plan and then sell the idea to a panel of judges on Friday</a:t>
            </a:r>
          </a:p>
          <a:p>
            <a:pPr mar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The success criteria for this project will be…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97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891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Success criteria?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These are the things that we will agree on so that everyone knows what they have to try to include in their presentation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It is then down to each group HOW they do this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So, what should we agree on?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Remember to build on each others’ strengths too!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914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539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…something like this…or not…</a:t>
            </a:r>
            <a:endParaRPr lang="en-GB" dirty="0"/>
          </a:p>
        </p:txBody>
      </p:sp>
      <p:pic>
        <p:nvPicPr>
          <p:cNvPr id="4098" name="Picture 2" descr="Image result for tourist resort mode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05" y="1258067"/>
            <a:ext cx="2706435" cy="176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tourist resort mod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141" y="1258067"/>
            <a:ext cx="3142261" cy="192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tourist resort mod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Image result for tourist resort mode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0" descr="Image result for tourist resort mode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2" descr="Image result for tourist resort mode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4" descr="Image result for tourist resort model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6" descr="Image result for tourist resort model"/>
          <p:cNvSpPr>
            <a:spLocks noChangeAspect="1" noChangeArrowheads="1"/>
          </p:cNvSpPr>
          <p:nvPr/>
        </p:nvSpPr>
        <p:spPr bwMode="auto">
          <a:xfrm>
            <a:off x="1508621" y="4385495"/>
            <a:ext cx="5065599" cy="506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8" descr="Image result for tourist resort model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16" name="Picture 20" descr="Image result for tourist resort mod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34" y="1258067"/>
            <a:ext cx="20955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Image result for tourist resort mod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05" y="3505309"/>
            <a:ext cx="3660759" cy="256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4" descr="Image result for centre parcs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22" name="Picture 26" descr="Image result for centre parc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82" y="3505309"/>
            <a:ext cx="3483001" cy="267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Image result for centre parc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080" y="3656836"/>
            <a:ext cx="3528803" cy="229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060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116"/>
          </a:xfrm>
        </p:spPr>
        <p:txBody>
          <a:bodyPr/>
          <a:lstStyle/>
          <a:p>
            <a:pPr algn="ctr"/>
            <a:r>
              <a:rPr lang="en-GB" u="sng" dirty="0" smtClean="0"/>
              <a:t>Wednesday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69" y="1119352"/>
            <a:ext cx="11493062" cy="5328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u="sng" dirty="0" smtClean="0"/>
              <a:t>St Ives</a:t>
            </a:r>
          </a:p>
          <a:p>
            <a:r>
              <a:rPr lang="en-GB" sz="3600" dirty="0" smtClean="0"/>
              <a:t>Sustainable tourism – what ideas can you collect?</a:t>
            </a:r>
          </a:p>
          <a:p>
            <a:r>
              <a:rPr lang="en-GB" sz="3600" dirty="0" smtClean="0"/>
              <a:t>What evidence can you see?</a:t>
            </a:r>
          </a:p>
          <a:p>
            <a:r>
              <a:rPr lang="en-GB" sz="3600" dirty="0" smtClean="0"/>
              <a:t>What do businesses have to say?</a:t>
            </a:r>
          </a:p>
          <a:p>
            <a:r>
              <a:rPr lang="en-GB" sz="3600" dirty="0" smtClean="0"/>
              <a:t>What about visitors?</a:t>
            </a:r>
          </a:p>
          <a:p>
            <a:r>
              <a:rPr lang="en-GB" sz="3600" dirty="0" smtClean="0"/>
              <a:t>…Yes, you could ask people!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634" y="2660430"/>
            <a:ext cx="4797972" cy="359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04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5399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 smtClean="0"/>
              <a:t>Thursday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58" y="1040523"/>
            <a:ext cx="11458903" cy="520262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Eden Project</a:t>
            </a:r>
          </a:p>
          <a:p>
            <a:r>
              <a:rPr lang="en-GB" dirty="0" smtClean="0"/>
              <a:t>Sustainable tourism – what ideas can you collect?</a:t>
            </a:r>
          </a:p>
          <a:p>
            <a:r>
              <a:rPr lang="en-GB" dirty="0" smtClean="0"/>
              <a:t>What evidence can you see?</a:t>
            </a:r>
          </a:p>
          <a:p>
            <a:r>
              <a:rPr lang="en-GB" dirty="0" smtClean="0"/>
              <a:t>What do businesses have to say?</a:t>
            </a:r>
          </a:p>
          <a:p>
            <a:r>
              <a:rPr lang="en-GB" dirty="0" smtClean="0"/>
              <a:t>What about visitors?</a:t>
            </a:r>
          </a:p>
          <a:p>
            <a:r>
              <a:rPr lang="en-GB" dirty="0" smtClean="0"/>
              <a:t>…Yes, you could ask people!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282" y="2112580"/>
            <a:ext cx="5759669" cy="431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47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571" y="128642"/>
            <a:ext cx="10515600" cy="848820"/>
          </a:xfrm>
        </p:spPr>
        <p:txBody>
          <a:bodyPr/>
          <a:lstStyle/>
          <a:p>
            <a:pPr algn="ctr"/>
            <a:r>
              <a:rPr lang="en-GB" u="sng" dirty="0" smtClean="0"/>
              <a:t>Friday</a:t>
            </a:r>
            <a:endParaRPr lang="en-GB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317019"/>
              </p:ext>
            </p:extLst>
          </p:nvPr>
        </p:nvGraphicFramePr>
        <p:xfrm>
          <a:off x="283777" y="977463"/>
          <a:ext cx="11445769" cy="5792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2739"/>
                <a:gridCol w="1685051"/>
                <a:gridCol w="6973065"/>
                <a:gridCol w="1754914"/>
              </a:tblGrid>
              <a:tr h="574117"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Friday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6" marR="53226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830 – 8.50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6" marR="532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Registration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6" marR="532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6" marR="53226" marT="0" marB="0" anchor="ctr"/>
                </a:tc>
              </a:tr>
              <a:tr h="5741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8.50 – 9.00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6" marR="532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To Staff Room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6" marR="532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6" marR="53226" marT="0" marB="0" anchor="ctr"/>
                </a:tc>
              </a:tr>
              <a:tr h="5741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9.00 – 10.00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6" marR="532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Work on project 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6" marR="532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International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6" marR="53226" marT="0" marB="0" anchor="ctr"/>
                </a:tc>
              </a:tr>
              <a:tr h="7226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10.00 – 10.50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6" marR="532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Work on project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6" marR="532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International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6" marR="53226" marT="0" marB="0" anchor="ctr"/>
                </a:tc>
              </a:tr>
              <a:tr h="7226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10.50 – 11.10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6" marR="532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Break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6" marR="532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6" marR="53226" marT="0" marB="0" anchor="ctr"/>
                </a:tc>
              </a:tr>
              <a:tr h="7226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11.10 – 12.10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6" marR="532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Presentation of projects and peer feedback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6" marR="532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International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6" marR="53226" marT="0" marB="0" anchor="ctr"/>
                </a:tc>
              </a:tr>
              <a:tr h="5741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12.10 – 1.10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6" marR="532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Judging using success criteria and prizes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6" marR="532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International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6" marR="53226" marT="0" marB="0" anchor="ctr"/>
                </a:tc>
              </a:tr>
              <a:tr h="5741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1.10 – 2.00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6" marR="532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Lunch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6" marR="532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6" marR="53226" marT="0" marB="0" anchor="ctr"/>
                </a:tc>
              </a:tr>
              <a:tr h="5741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2.00 – 3.05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6" marR="532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Evaluation and next steps (Liquidation of business)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6" marR="532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National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6" marR="5322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173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441</Words>
  <Application>Microsoft Office PowerPoint</Application>
  <PresentationFormat>Widescreen</PresentationFormat>
  <Paragraphs>118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Times New Roman</vt:lpstr>
      <vt:lpstr>Office Theme</vt:lpstr>
      <vt:lpstr>Monday</vt:lpstr>
      <vt:lpstr>Tuesday</vt:lpstr>
      <vt:lpstr>Sustainable Tourism</vt:lpstr>
      <vt:lpstr>Success criteria?</vt:lpstr>
      <vt:lpstr>…something like this…or not…</vt:lpstr>
      <vt:lpstr>Wednesday</vt:lpstr>
      <vt:lpstr>Thursday</vt:lpstr>
      <vt:lpstr>Friday</vt:lpstr>
    </vt:vector>
  </TitlesOfParts>
  <Company>Penair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</dc:title>
  <dc:creator>Carmel Henry</dc:creator>
  <cp:lastModifiedBy>Carmel Henry</cp:lastModifiedBy>
  <cp:revision>7</cp:revision>
  <dcterms:created xsi:type="dcterms:W3CDTF">2017-02-27T16:30:11Z</dcterms:created>
  <dcterms:modified xsi:type="dcterms:W3CDTF">2017-03-06T14:52:10Z</dcterms:modified>
</cp:coreProperties>
</file>