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4651"/>
  </p:normalViewPr>
  <p:slideViewPr>
    <p:cSldViewPr snapToGrid="0" snapToObjects="1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DECD3-7215-CA41-8904-D4071E514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A53210-1C7C-0243-8FEE-AE2CD2A36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733BD-BAFE-DD49-A8A4-729C4375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A63BF8-DBCF-344A-B5A3-F47FB8F4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5BBBA-BFDD-5B4C-8600-B19060F4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51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3A1B2-15DD-EC43-9F60-2E1C8805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C16B9C-A4E4-994B-BFF8-A5CD4DB5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7F7E23-7D5A-E143-8C66-7FE3066A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AA430-0FB5-C343-9D73-4C1FB126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66A5AE-FE59-CD44-B78F-43257ADE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49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386517-41DB-7244-87AB-ACFC40128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1197F6-27F4-824C-ADFB-7D90CAD6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029C44-F644-5E40-8787-01102F02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EA011D-8A54-474B-BA0C-F321030F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81E73-BCC4-0A47-93C9-4014D7B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43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D2911-A0DD-934D-BC9A-55C66D22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A0D722-1B96-F341-8978-D0E0BC5F0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03DA5-97D7-4D4E-AE47-B1805AFE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F6E786-3217-9A41-8149-D21597F3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CCBD5-31E6-2D45-AEED-D787C339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53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94DB8-6D84-314A-916F-B6F7A0C2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E03CD-3D88-484A-840C-E11BBE2EF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EB781-A06C-7B49-83DE-AD2ACE9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8671C-2913-E54B-8946-1BDE8153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91609-0829-394C-B8F3-A443C36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7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DB7E2-7CFC-A74A-A638-10A02C58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8524F-BADA-D44B-9892-01614FEA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6D84ED-7DFE-3547-A9BC-362F99ACB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42B308-7AE8-834D-A43E-35264919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84CF1A-CEE5-8543-85FA-75EE4F91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2BE3F1-20F4-864A-B1A0-E87130DC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89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596F2-70B0-6746-960E-A6A9E8E5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334EC0-9E60-634F-92A1-8F888B122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B93BB-89B2-5945-B2EF-BF871AF20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01B8F6-4ECF-9542-B786-F894E76E4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8B4D56-1755-A546-BC91-2B912ADA6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9F686B-EA35-8C48-82B0-0AF512C5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11439C-C9BC-DC42-9690-A8D616CB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2C591F-6A6C-CB45-AA7E-45EEBF24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6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10E1B-0B00-DF42-B56D-2A08F3B6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F6CE65-B021-2540-8C78-EDE968E4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81215F-1C48-9945-9D39-A75E0022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873FA8-FDF1-DD4C-9575-F972FBB8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091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32DAA8-A87D-BA48-B3B9-4C13C2B2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6FF43C-9CB7-094B-9A88-C3E7FCDD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A868CE-E3E4-624A-8AF0-15414AB1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42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246F4-102E-EB44-8627-A8281A9E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021695-4BA9-394D-819B-6F0E5F3B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D8769A-7D14-6249-BF79-9F688ECE3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3A1241-43B6-2948-8E7D-7117FF4A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CEDB47-5EB8-FA47-AAC4-431CFAAB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FEAE76-881F-2F4A-9282-3C98C03B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43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D7071-B0A9-B447-9440-6CC0075A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6ACE7D-B5A5-4C49-BF30-412268012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3007F2-5F45-8E48-840F-051E18264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E150FE-7103-4E45-BF61-EF960C79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22ACB2-50D6-4D41-AD70-E8E87EDC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E85EB1-BC89-F240-BFDC-278B97F8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ABF2B6E-E4B5-2A4A-86C9-D588D2E3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260EFB-7F3F-0F42-BDB0-C5D0F83D8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13FE0-6954-3C48-9E61-714E9AED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0831-3E89-434C-95E0-32A74AB1A64B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D95AC-A438-044D-B035-BBFA33E3F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69181-81FC-D647-B2EF-8A00C278D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87DD-081F-144B-B1D0-D4F84D9F8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215DCF-0AC6-454D-B886-93076B0A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8" r="-2" b="38132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7BBEEA-5CCB-8C46-BD18-8DA90C8B1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97" b="3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E7CC86-1ED4-7E43-9E30-699B41556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30" r="-3" b="-3"/>
          <a:stretch/>
        </p:blipFill>
        <p:spPr>
          <a:xfrm>
            <a:off x="4675537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337AAC-D68A-3643-AEFD-1D21F1EDAD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60" b="-2"/>
          <a:stretch/>
        </p:blipFill>
        <p:spPr>
          <a:xfrm>
            <a:off x="1" y="2660089"/>
            <a:ext cx="7122523" cy="4197911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3" name="Freeform 43">
            <a:extLst>
              <a:ext uri="{FF2B5EF4-FFF2-40B4-BE49-F238E27FC236}">
                <a16:creationId xmlns:a16="http://schemas.microsoft.com/office/drawing/2014/main" xmlns="" id="{AAD8F19F-4A55-467B-BED0-8837659A9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246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20811-6FC5-3346-A135-8D82BC820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391" y="3191381"/>
            <a:ext cx="4997354" cy="2163872"/>
          </a:xfrm>
        </p:spPr>
        <p:txBody>
          <a:bodyPr anchor="t">
            <a:normAutofit fontScale="90000"/>
          </a:bodyPr>
          <a:lstStyle/>
          <a:p>
            <a:r>
              <a:rPr lang="nb-NO" b="1" dirty="0">
                <a:solidFill>
                  <a:srgbClr val="FFFFFF"/>
                </a:solidFill>
              </a:rPr>
              <a:t>How Norwegians </a:t>
            </a:r>
            <a:r>
              <a:rPr lang="nb-NO" b="1" dirty="0" err="1">
                <a:solidFill>
                  <a:srgbClr val="FFFFFF"/>
                </a:solidFill>
              </a:rPr>
              <a:t>see</a:t>
            </a:r>
            <a:r>
              <a:rPr lang="nb-NO" b="1" dirty="0">
                <a:solidFill>
                  <a:srgbClr val="FFFFFF"/>
                </a:solidFill>
              </a:rPr>
              <a:t> Portugal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AD7385-8E82-654B-99E4-D9C625D91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76" y="3304307"/>
            <a:ext cx="4234642" cy="826661"/>
          </a:xfrm>
        </p:spPr>
        <p:txBody>
          <a:bodyPr anchor="b">
            <a:normAutofit/>
          </a:bodyPr>
          <a:lstStyle/>
          <a:p>
            <a:pPr algn="r"/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F00984-B951-E549-A14E-D95796705D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764" b="2"/>
          <a:stretch/>
        </p:blipFill>
        <p:spPr>
          <a:xfrm>
            <a:off x="2261968" y="10"/>
            <a:ext cx="3393943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60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3577A203-A42C-4D49-99B2-36FFA896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8C05AE-9DF1-4538-8394-34B4BA07DB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59602889-AA17-4376-92C8-DD716DF86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3A512936-0740-49DA-92B7-25AE1EFBF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8D69E377-1B79-4292-82F4-61F0FC8D5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EB056DB3-E8FC-442B-B42C-E1ACA36FA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6800E3F6-91AA-465C-9B6F-B1F3F489FB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7F57128A-5F54-4E7C-BAF0-BA5A38C12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EFD4C7B5-BB70-4C82-874C-04686B29DC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AA6A1943-65ED-4B22-BFE1-F6BD60263D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208B7CF0-B3DF-4E10-9337-48A30CAE0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DA981E40-24B8-4B14-8FD0-95E4DAE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17B2BEC2-F679-4E34-9966-C7F465E0D4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6BCD4CCC-7F2B-4221-86A9-42D582106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xmlns="" id="{55E55A2B-9964-40E4-8B47-37EBB07D8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xmlns="" id="{462F7F0F-F6E9-42E8-860F-660F907C8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xmlns="" id="{14DB16BD-676C-43E8-9576-0B57BC17F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xmlns="" id="{3EF1A985-0BF6-48C7-B2D2-60A79D1FD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B64767CD-8EFC-4DC5-A381-317285F811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xmlns="" id="{4F8754A2-0A7E-4053-9BF7-52987C708E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27D7AB63-1693-4F87-BCCB-675B647C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441A94-36D1-6C48-96BA-22E256194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74" r="-3" b="-3"/>
          <a:stretch/>
        </p:blipFill>
        <p:spPr>
          <a:xfrm>
            <a:off x="20" y="227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BC094F-F215-F64B-B0F8-2BF615EE1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5" b="4088"/>
          <a:stretch/>
        </p:blipFill>
        <p:spPr>
          <a:xfrm>
            <a:off x="6096610" y="10"/>
            <a:ext cx="6095390" cy="342899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DB74E2-EE66-F544-8567-9E7974D4A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73" r="-3" b="4667"/>
          <a:stretch/>
        </p:blipFill>
        <p:spPr>
          <a:xfrm>
            <a:off x="20" y="3429225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F142496-254D-074C-9B77-EDB9C28B76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5"/>
          <a:srcRect t="14380"/>
          <a:stretch/>
        </p:blipFill>
        <p:spPr>
          <a:xfrm>
            <a:off x="6096610" y="3428999"/>
            <a:ext cx="6095390" cy="3429001"/>
          </a:xfrm>
          <a:prstGeom prst="rect">
            <a:avLst/>
          </a:prstGeom>
          <a:ln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BDEC82A6-E15F-4C58-B742-131B884A5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CD6A56EC-C2F6-44E9-A428-B9DF42246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39">
              <a:extLst>
                <a:ext uri="{FF2B5EF4-FFF2-40B4-BE49-F238E27FC236}">
                  <a16:creationId xmlns:a16="http://schemas.microsoft.com/office/drawing/2014/main" xmlns="" id="{F62D6D76-50AA-4CAA-B94A-16C5825F1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506230EC-670E-421D-8348-0FB779CBD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0A993CAC-1AA4-CC45-B54D-95A0C465E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043" y="2075504"/>
            <a:ext cx="4345588" cy="2042725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FFFFFF"/>
                </a:solidFill>
              </a:rPr>
              <a:t>How Norwegians </a:t>
            </a:r>
            <a:r>
              <a:rPr lang="nb-NO" dirty="0" err="1">
                <a:solidFill>
                  <a:srgbClr val="FFFFFF"/>
                </a:solidFill>
              </a:rPr>
              <a:t>see</a:t>
            </a:r>
            <a:r>
              <a:rPr lang="nb-NO" dirty="0">
                <a:solidFill>
                  <a:srgbClr val="FFFFFF"/>
                </a:solidFill>
              </a:rPr>
              <a:t> Spain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78F67890-A169-B846-9DB3-7CCDC6152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043" y="4202728"/>
            <a:ext cx="4345588" cy="1026125"/>
          </a:xfrm>
        </p:spPr>
        <p:txBody>
          <a:bodyPr>
            <a:norm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12DB19A-7930-EF46-AE73-B2F74E70D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nb-NO" sz="4800">
                <a:solidFill>
                  <a:srgbClr val="FFFFFF"/>
                </a:solidFill>
              </a:rPr>
              <a:t>How Norway sees Greece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471D847-0D87-3546-B545-6826E4F61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endParaRPr lang="nb-NO" sz="2000">
              <a:solidFill>
                <a:srgbClr val="E7E6E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B09F6C-DCF6-0341-9005-3D14818FD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4222" r="4218"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F1809F-CE2D-AA49-B8CB-AE29782C8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83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4331A1-053C-7640-B763-780CF46C08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46098" r="2392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C4737E-4715-EA47-BDFB-114A0E7BBA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0" r="381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3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EF6BDAA-BB3E-1F44-8202-42D1737B5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anchor="t">
            <a:normAutofit/>
          </a:bodyPr>
          <a:lstStyle/>
          <a:p>
            <a:pPr algn="l"/>
            <a:r>
              <a:rPr lang="nb-NO" sz="4400" dirty="0"/>
              <a:t>How Norway sees Finland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DB2262C-B4C1-5543-84A2-73B6FC6E7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8370" y="3945418"/>
            <a:ext cx="4937936" cy="576738"/>
          </a:xfrm>
        </p:spPr>
        <p:txBody>
          <a:bodyPr anchor="b">
            <a:normAutofit/>
          </a:bodyPr>
          <a:lstStyle/>
          <a:p>
            <a:pPr algn="l"/>
            <a:endParaRPr lang="nb-NO" sz="20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F005AB-BA6E-1A42-872F-5BC1E0BC8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" r="1840" b="-4"/>
          <a:stretch/>
        </p:blipFill>
        <p:spPr>
          <a:xfrm>
            <a:off x="1246573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A6A2347-C068-3E41-9859-3E84492FA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4" r="11926" b="1"/>
          <a:stretch/>
        </p:blipFill>
        <p:spPr>
          <a:xfrm>
            <a:off x="20" y="2288331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8F8A1D-598E-E945-97F6-A84C9BDA1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71" r="16028"/>
          <a:stretch/>
        </p:blipFill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C6C4AF-374F-A940-9AB9-DC34220C0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38" r="22776"/>
          <a:stretch/>
        </p:blipFill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006BA9-6F00-F64C-9807-3D222A8753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53" r="19651" b="1"/>
          <a:stretch/>
        </p:blipFill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121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CA7951-7522-3541-A90C-D6E8FD8C0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2" r="7313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6B2E9D-39C8-8E4D-966C-F8297C477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20" b="10442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D03E99-52BD-D349-B42C-474E12BDCD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1" r="10694" b="-1"/>
          <a:stretch/>
        </p:blipFill>
        <p:spPr>
          <a:xfrm>
            <a:off x="4675537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E31535-8BA0-B541-B96C-C60B523A69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82" r="-2" b="-2"/>
          <a:stretch/>
        </p:blipFill>
        <p:spPr>
          <a:xfrm>
            <a:off x="1" y="2660089"/>
            <a:ext cx="7122523" cy="4197911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8" name="Freeform 43">
            <a:extLst>
              <a:ext uri="{FF2B5EF4-FFF2-40B4-BE49-F238E27FC236}">
                <a16:creationId xmlns:a16="http://schemas.microsoft.com/office/drawing/2014/main" xmlns="" id="{AAD8F19F-4A55-467B-BED0-8837659A9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8B3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C7EA6-B301-EC47-A344-AAA9EB880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4" y="4189864"/>
            <a:ext cx="4997354" cy="2163872"/>
          </a:xfrm>
        </p:spPr>
        <p:txBody>
          <a:bodyPr anchor="t">
            <a:normAutofit/>
          </a:bodyPr>
          <a:lstStyle/>
          <a:p>
            <a:pPr algn="r"/>
            <a:r>
              <a:rPr lang="nb-NO" dirty="0">
                <a:solidFill>
                  <a:srgbClr val="FFFFFF"/>
                </a:solidFill>
              </a:rPr>
              <a:t>How Norway sees Italia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88945D-3E3F-3D48-AE7C-152C37A0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76" y="3304307"/>
            <a:ext cx="4234642" cy="826661"/>
          </a:xfrm>
        </p:spPr>
        <p:txBody>
          <a:bodyPr anchor="b">
            <a:normAutofit/>
          </a:bodyPr>
          <a:lstStyle/>
          <a:p>
            <a:pPr algn="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8FF2D6-7F17-974E-84D2-94887E09F9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" r="9270" b="-2"/>
          <a:stretch/>
        </p:blipFill>
        <p:spPr>
          <a:xfrm>
            <a:off x="2261968" y="10"/>
            <a:ext cx="3393943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95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Norwegians see Portugal</vt:lpstr>
      <vt:lpstr>How Norwegians see Spain</vt:lpstr>
      <vt:lpstr>How Norway sees Greece</vt:lpstr>
      <vt:lpstr>How Norway sees Finland</vt:lpstr>
      <vt:lpstr>How Norway sees Italia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Norwegians see Portugal</dc:title>
  <dc:creator>Microsoft Office User</dc:creator>
  <cp:lastModifiedBy>Microsoft account</cp:lastModifiedBy>
  <cp:revision>1</cp:revision>
  <dcterms:created xsi:type="dcterms:W3CDTF">2019-01-10T13:02:19Z</dcterms:created>
  <dcterms:modified xsi:type="dcterms:W3CDTF">2020-08-22T22:04:07Z</dcterms:modified>
</cp:coreProperties>
</file>