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Ultra" panose="020B0604020202020204" charset="0"/>
      <p:regular r:id="rId7"/>
    </p:embeddedFont>
    <p:embeddedFont>
      <p:font typeface="Bree Serif" panose="020B0604020202020204" charset="0"/>
      <p:regular r:id="rId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50052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48164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b9ddbe58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b9ddbe58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088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4b9ddbe58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4b9ddbe58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8224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4b9ddbe58e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4b9ddbe58e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514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push dir="r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usilapuanlukio.blogspot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1" cy="3906472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" name="Google Shape;55;p13"/>
          <p:cNvSpPr txBox="1"/>
          <p:nvPr/>
        </p:nvSpPr>
        <p:spPr>
          <a:xfrm>
            <a:off x="375000" y="0"/>
            <a:ext cx="8394000" cy="15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4800">
                <a:latin typeface="Ultra"/>
                <a:ea typeface="Ultra"/>
                <a:cs typeface="Ultra"/>
                <a:sym typeface="Ultra"/>
              </a:rPr>
              <a:t>The upper secondary school of Lapua</a:t>
            </a:r>
            <a:endParaRPr sz="4800">
              <a:latin typeface="Ultra"/>
              <a:ea typeface="Ultra"/>
              <a:cs typeface="Ultra"/>
              <a:sym typeface="Ultr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28614" b="14914"/>
          <a:stretch/>
        </p:blipFill>
        <p:spPr>
          <a:xfrm>
            <a:off x="0" y="2730375"/>
            <a:ext cx="3194599" cy="2405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" name="Google Shape;57;p13"/>
          <p:cNvSpPr txBox="1"/>
          <p:nvPr/>
        </p:nvSpPr>
        <p:spPr>
          <a:xfrm>
            <a:off x="2431200" y="4108900"/>
            <a:ext cx="5846700" cy="945900"/>
          </a:xfrm>
          <a:prstGeom prst="rect">
            <a:avLst/>
          </a:prstGeom>
          <a:solidFill>
            <a:srgbClr val="C5C5C5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Bree Serif"/>
                <a:ea typeface="Bree Serif"/>
                <a:cs typeface="Bree Serif"/>
                <a:sym typeface="Bree Serif"/>
              </a:rPr>
              <a:t>Our headmaster Kaisa Piiparinen.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>
                <a:latin typeface="Bree Serif"/>
                <a:ea typeface="Bree Serif"/>
                <a:cs typeface="Bree Serif"/>
                <a:sym typeface="Bree Serif"/>
              </a:rPr>
              <a:t>She has been our headmaster since 2009.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5">
            <a:alphaModFix/>
          </a:blip>
          <a:srcRect t="34291" b="13985"/>
          <a:stretch/>
        </p:blipFill>
        <p:spPr>
          <a:xfrm>
            <a:off x="5726625" y="2622550"/>
            <a:ext cx="3308973" cy="128392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t="15718"/>
          <a:stretch/>
        </p:blipFill>
        <p:spPr>
          <a:xfrm>
            <a:off x="80375" y="272052"/>
            <a:ext cx="3827477" cy="241942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4">
            <a:alphaModFix/>
          </a:blip>
          <a:srcRect t="15718"/>
          <a:stretch/>
        </p:blipFill>
        <p:spPr>
          <a:xfrm>
            <a:off x="5245650" y="272051"/>
            <a:ext cx="3827477" cy="241942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t="15718"/>
          <a:stretch/>
        </p:blipFill>
        <p:spPr>
          <a:xfrm>
            <a:off x="2658250" y="2420201"/>
            <a:ext cx="3827497" cy="2419427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6" name="Google Shape;66;p14"/>
          <p:cNvSpPr txBox="1"/>
          <p:nvPr/>
        </p:nvSpPr>
        <p:spPr>
          <a:xfrm>
            <a:off x="291350" y="1969000"/>
            <a:ext cx="2280300" cy="451200"/>
          </a:xfrm>
          <a:prstGeom prst="rect">
            <a:avLst/>
          </a:prstGeom>
          <a:solidFill>
            <a:srgbClr val="C5C5C5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Bree Serif"/>
                <a:ea typeface="Bree Serif"/>
                <a:cs typeface="Bree Serif"/>
                <a:sym typeface="Bree Serif"/>
              </a:rPr>
              <a:t>The main hallway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3552300" y="4048500"/>
            <a:ext cx="2039400" cy="451200"/>
          </a:xfrm>
          <a:prstGeom prst="rect">
            <a:avLst/>
          </a:prstGeom>
          <a:solidFill>
            <a:srgbClr val="C5C5C5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Bree Serif"/>
                <a:ea typeface="Bree Serif"/>
                <a:cs typeface="Bree Serif"/>
                <a:sym typeface="Bree Serif"/>
              </a:rPr>
              <a:t>The dining room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6821150" y="1969000"/>
            <a:ext cx="2109600" cy="451200"/>
          </a:xfrm>
          <a:prstGeom prst="rect">
            <a:avLst/>
          </a:prstGeom>
          <a:solidFill>
            <a:srgbClr val="C5C5C5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Bree Serif"/>
                <a:ea typeface="Bree Serif"/>
                <a:cs typeface="Bree Serif"/>
                <a:sym typeface="Bree Serif"/>
              </a:rPr>
              <a:t>The school library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829725" cy="287229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4266" y="0"/>
            <a:ext cx="3829735" cy="28723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 b="3241"/>
          <a:stretch/>
        </p:blipFill>
        <p:spPr>
          <a:xfrm>
            <a:off x="2657150" y="2364500"/>
            <a:ext cx="3829704" cy="2779003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5"/>
          <p:cNvSpPr txBox="1"/>
          <p:nvPr/>
        </p:nvSpPr>
        <p:spPr>
          <a:xfrm>
            <a:off x="110475" y="2224900"/>
            <a:ext cx="2421000" cy="522300"/>
          </a:xfrm>
          <a:prstGeom prst="rect">
            <a:avLst/>
          </a:prstGeom>
          <a:solidFill>
            <a:srgbClr val="C5C5C5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Bree Serif"/>
                <a:ea typeface="Bree Serif"/>
                <a:cs typeface="Bree Serif"/>
                <a:sym typeface="Bree Serif"/>
              </a:rPr>
              <a:t>English classroom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763475" y="2271175"/>
            <a:ext cx="2290500" cy="522300"/>
          </a:xfrm>
          <a:prstGeom prst="rect">
            <a:avLst/>
          </a:prstGeom>
          <a:solidFill>
            <a:srgbClr val="C5C5C5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Bree Serif"/>
                <a:ea typeface="Bree Serif"/>
                <a:cs typeface="Bree Serif"/>
                <a:sym typeface="Bree Serif"/>
              </a:rPr>
              <a:t>The language lab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3401700" y="4522650"/>
            <a:ext cx="2340600" cy="522300"/>
          </a:xfrm>
          <a:prstGeom prst="rect">
            <a:avLst/>
          </a:prstGeom>
          <a:solidFill>
            <a:srgbClr val="C5C5C5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800">
                <a:latin typeface="Bree Serif"/>
                <a:ea typeface="Bree Serif"/>
                <a:cs typeface="Bree Serif"/>
                <a:sym typeface="Bree Serif"/>
              </a:rPr>
              <a:t>The school gym</a:t>
            </a:r>
            <a:endParaRPr sz="18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9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/>
          <p:nvPr/>
        </p:nvSpPr>
        <p:spPr>
          <a:xfrm>
            <a:off x="1678800" y="3713300"/>
            <a:ext cx="5786400" cy="675000"/>
          </a:xfrm>
          <a:prstGeom prst="rect">
            <a:avLst/>
          </a:prstGeom>
          <a:solidFill>
            <a:srgbClr val="C5C5C5">
              <a:alpha val="5885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2400" u="sng">
                <a:hlinkClick r:id="rId3"/>
              </a:rPr>
              <a:t>http://uusilapuanlukio.blogspot.com</a:t>
            </a:r>
            <a:endParaRPr sz="2400"/>
          </a:p>
        </p:txBody>
      </p:sp>
      <p:sp>
        <p:nvSpPr>
          <p:cNvPr id="84" name="Google Shape;84;p16"/>
          <p:cNvSpPr txBox="1"/>
          <p:nvPr/>
        </p:nvSpPr>
        <p:spPr>
          <a:xfrm>
            <a:off x="4923400" y="3361700"/>
            <a:ext cx="3638700" cy="5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/>
              <a:t>Picture: Arkkitehdit von Boehm - Renell Oy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438" y="1013650"/>
            <a:ext cx="3638626" cy="24276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575" y="1013650"/>
            <a:ext cx="4448866" cy="24276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7" name="Google Shape;87;p16"/>
          <p:cNvSpPr txBox="1"/>
          <p:nvPr/>
        </p:nvSpPr>
        <p:spPr>
          <a:xfrm>
            <a:off x="433700" y="3361700"/>
            <a:ext cx="4530600" cy="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/>
              <a:t>Picture: uusilapuanlukio.blogspot.com</a:t>
            </a:r>
            <a:endParaRPr sz="1100"/>
          </a:p>
        </p:txBody>
      </p:sp>
      <p:sp>
        <p:nvSpPr>
          <p:cNvPr id="88" name="Google Shape;88;p16"/>
          <p:cNvSpPr txBox="1"/>
          <p:nvPr/>
        </p:nvSpPr>
        <p:spPr>
          <a:xfrm>
            <a:off x="2251350" y="341575"/>
            <a:ext cx="4641300" cy="9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sz="3600">
                <a:latin typeface="Ultra"/>
                <a:ea typeface="Ultra"/>
                <a:cs typeface="Ultra"/>
                <a:sym typeface="Ultra"/>
              </a:rPr>
              <a:t>Our new school</a:t>
            </a:r>
            <a:endParaRPr sz="3600">
              <a:latin typeface="Ultra"/>
              <a:ea typeface="Ultra"/>
              <a:cs typeface="Ultra"/>
              <a:sym typeface="Ultr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</Words>
  <Application>Microsoft Office PowerPoint</Application>
  <PresentationFormat>On-screen Show (16:9)</PresentationFormat>
  <Paragraphs>13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Ultra</vt:lpstr>
      <vt:lpstr>Arial</vt:lpstr>
      <vt:lpstr>Bree Serif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2</cp:revision>
  <dcterms:modified xsi:type="dcterms:W3CDTF">2020-08-22T22:01:30Z</dcterms:modified>
</cp:coreProperties>
</file>