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32"/>
  </p:notesMasterIdLst>
  <p:sldIdLst>
    <p:sldId id="296" r:id="rId2"/>
    <p:sldId id="299" r:id="rId3"/>
    <p:sldId id="359" r:id="rId4"/>
    <p:sldId id="327" r:id="rId5"/>
    <p:sldId id="347" r:id="rId6"/>
    <p:sldId id="329" r:id="rId7"/>
    <p:sldId id="335" r:id="rId8"/>
    <p:sldId id="374" r:id="rId9"/>
    <p:sldId id="336" r:id="rId10"/>
    <p:sldId id="375" r:id="rId11"/>
    <p:sldId id="376" r:id="rId12"/>
    <p:sldId id="348" r:id="rId13"/>
    <p:sldId id="377" r:id="rId14"/>
    <p:sldId id="350" r:id="rId15"/>
    <p:sldId id="351" r:id="rId16"/>
    <p:sldId id="378" r:id="rId17"/>
    <p:sldId id="352" r:id="rId18"/>
    <p:sldId id="353" r:id="rId19"/>
    <p:sldId id="379" r:id="rId20"/>
    <p:sldId id="380" r:id="rId21"/>
    <p:sldId id="354" r:id="rId22"/>
    <p:sldId id="382" r:id="rId23"/>
    <p:sldId id="384" r:id="rId24"/>
    <p:sldId id="355" r:id="rId25"/>
    <p:sldId id="383" r:id="rId26"/>
    <p:sldId id="386" r:id="rId27"/>
    <p:sldId id="387" r:id="rId28"/>
    <p:sldId id="338" r:id="rId29"/>
    <p:sldId id="373" r:id="rId30"/>
    <p:sldId id="388" r:id="rId3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71DA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5D8A6-3C99-43C9-86A0-180BA7E082AF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F1AF6-BC34-4AA5-8393-E72553728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3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4ED7-97E8-42D8-8FAF-16384D7A5972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B456-97EA-4829-A8AF-C058F11868F4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2349-A0CB-4286-ADB8-1B01D3B2546F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E510-5D7F-4929-A483-AD422EFD83BB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CDC6-E121-4E13-8E47-AA07C2B28779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CBF2-E37C-4001-88CE-347ABA2FA789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D05C-9339-45DB-9708-6B7C9C018CB3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224-E030-4728-A3DC-E636DFA49F39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FCD5-26D5-46E5-AEF4-E4437F8422BC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CF25-0EE2-4C7D-A87C-0F851C7A0A81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38A9-A235-4827-BE9D-A043B137CCF6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DFED-8975-4B83-B36E-E419AE963ECB}" type="datetime1">
              <a:rPr lang="ro-RO" smtClean="0"/>
              <a:pPr/>
              <a:t>22.08.2018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00683-0860-4160-B91E-BC6598C1C3B2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openeuropeopenhearts.files.wordpress.com/2018/01/cropped-t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896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819400"/>
            <a:ext cx="91440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KA2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Cooperation </a:t>
            </a:r>
            <a:r>
              <a:rPr lang="en-US" sz="4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for Innovation and the Exchange of Good Practices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KA219 - Strategic Partnerships for Schools </a:t>
            </a:r>
            <a:r>
              <a:rPr lang="en-US" sz="40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Only</a:t>
            </a:r>
            <a:endParaRPr lang="en-US" sz="4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4000" b="1" dirty="0" smtClean="0">
                <a:solidFill>
                  <a:srgbClr val="371DA3"/>
                </a:solidFill>
              </a:rPr>
              <a:t>0</a:t>
            </a:r>
            <a:r>
              <a:rPr lang="en-US" sz="4000" b="1" dirty="0" smtClean="0">
                <a:solidFill>
                  <a:srgbClr val="371DA3"/>
                </a:solidFill>
              </a:rPr>
              <a:t>1.09.2017 - 31.08.2019</a:t>
            </a:r>
            <a:endParaRPr lang="ro-RO" sz="4000" b="1" dirty="0" smtClean="0">
              <a:solidFill>
                <a:srgbClr val="371DA3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3.Click </a:t>
            </a:r>
            <a:r>
              <a:rPr lang="en-US" sz="4800" dirty="0"/>
              <a:t>the </a:t>
            </a:r>
            <a:r>
              <a:rPr lang="en-US" sz="4800" dirty="0" smtClean="0"/>
              <a:t>“New” button</a:t>
            </a:r>
            <a:endParaRPr lang="vi-VN" sz="4500" u="sng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10</a:t>
            </a:fld>
            <a:endParaRPr lang="ro-R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1" y="2133600"/>
            <a:ext cx="21621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18" y="2133600"/>
            <a:ext cx="25844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5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4. We </a:t>
            </a:r>
            <a:r>
              <a:rPr lang="en-US" dirty="0"/>
              <a:t>choose the </a:t>
            </a:r>
            <a:r>
              <a:rPr lang="en-US" dirty="0" smtClean="0"/>
              <a:t>“Google slides” option</a:t>
            </a:r>
            <a:endParaRPr lang="vi-VN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11</a:t>
            </a:fld>
            <a:endParaRPr lang="ro-R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2312987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25844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5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/>
              <a:t>window opens from which we can choose a theme or import a  theme		</a:t>
            </a:r>
            <a:endParaRPr lang="vi-VN" u="sng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12</a:t>
            </a:fld>
            <a:endParaRPr lang="ro-RO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199"/>
            <a:ext cx="8458200" cy="446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58" y="2133600"/>
            <a:ext cx="78293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7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theme can be changed later by clicking the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“Theme”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button in the toolbar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13</a:t>
            </a:fld>
            <a:endParaRPr lang="ro-R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0"/>
            <a:ext cx="1275417" cy="86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0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name the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file: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click on the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“Untitled presentation”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in the upper left corner;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endParaRPr lang="en-US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endParaRPr lang="en-US" sz="2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endParaRPr lang="en-US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you enter the file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name.</a:t>
            </a:r>
          </a:p>
          <a:p>
            <a:pPr algn="ctr">
              <a:buFontTx/>
              <a:buChar char="-"/>
            </a:pP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14</a:t>
            </a:fld>
            <a:endParaRPr lang="ro-RO"/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3733800" y="3352800"/>
            <a:ext cx="2352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195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2221600"/>
            <a:ext cx="7435850" cy="137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7315199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28825"/>
            <a:ext cx="894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4071938"/>
            <a:ext cx="8969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5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Now, our files has a name: </a:t>
            </a:r>
          </a:p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“Open Europe, Open Hearts”-  calendar 2018</a:t>
            </a:r>
            <a:endParaRPr lang="en-US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15</a:t>
            </a:fld>
            <a:endParaRPr lang="ro-RO"/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3733800" y="3352800"/>
            <a:ext cx="2352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195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9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first slide will slide the title.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add a tittle, click on the "Click to add title" section.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16</a:t>
            </a:fld>
            <a:endParaRPr lang="ro-RO"/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3733800" y="3352800"/>
            <a:ext cx="2352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195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8001000" cy="454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17</a:t>
            </a:fld>
            <a:endParaRPr lang="ro-RO"/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3733800" y="3352800"/>
            <a:ext cx="2352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195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7724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Add / delete slides</a:t>
            </a:r>
          </a:p>
          <a:p>
            <a:pPr algn="ctr">
              <a:buFontTx/>
              <a:buChar char="-"/>
            </a:pPr>
            <a:r>
              <a:rPr lang="en-US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add new slides, click the + button on the left side of the </a:t>
            </a:r>
            <a:r>
              <a:rPr lang="en-US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screen</a:t>
            </a:r>
          </a:p>
          <a:p>
            <a:pPr algn="ctr">
              <a:buFontTx/>
              <a:buChar char="-"/>
            </a:pPr>
            <a:endParaRPr lang="en-US" sz="4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</a:t>
            </a:r>
            <a:endParaRPr lang="en-US" sz="4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18</a:t>
            </a:fld>
            <a:endParaRPr lang="ro-RO"/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3733800" y="3352800"/>
            <a:ext cx="2352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195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34" y="2743200"/>
            <a:ext cx="4407162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1313375" cy="95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Add / delete slides</a:t>
            </a:r>
          </a:p>
          <a:p>
            <a:pPr algn="ctr">
              <a:buFontTx/>
              <a:buChar char="-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Edit menu - delete</a:t>
            </a:r>
          </a:p>
          <a:p>
            <a:pPr algn="ctr">
              <a:buFontTx/>
              <a:buChar char="-"/>
            </a:pPr>
            <a:endParaRPr lang="en-US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endParaRPr lang="en-US" sz="2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endParaRPr lang="en-US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endParaRPr lang="en-US" sz="2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endParaRPr lang="en-US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endParaRPr lang="en-US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</a:t>
            </a:r>
            <a:endParaRPr lang="en-US" sz="40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19</a:t>
            </a:fld>
            <a:endParaRPr lang="ro-RO"/>
          </a:p>
        </p:txBody>
      </p:sp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3733800" y="3352800"/>
            <a:ext cx="23526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671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719513"/>
            <a:ext cx="26987" cy="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60" y="2057400"/>
            <a:ext cx="5578840" cy="38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80" y="3514726"/>
            <a:ext cx="12319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5486400" cy="715962"/>
          </a:xfrm>
        </p:spPr>
        <p:txBody>
          <a:bodyPr>
            <a:normAutofit fontScale="90000"/>
          </a:bodyPr>
          <a:lstStyle/>
          <a:p>
            <a:r>
              <a:rPr lang="ro-RO" sz="3600" b="1" dirty="0">
                <a:solidFill>
                  <a:srgbClr val="C00000"/>
                </a:solidFill>
              </a:rPr>
              <a:t>Participating </a:t>
            </a:r>
            <a:r>
              <a:rPr lang="ro-RO" sz="3600" b="1" dirty="0" smtClean="0">
                <a:solidFill>
                  <a:srgbClr val="C00000"/>
                </a:solidFill>
              </a:rPr>
              <a:t>organisations</a:t>
            </a:r>
            <a:r>
              <a:rPr lang="ro-RO" sz="3600" b="1" dirty="0">
                <a:solidFill>
                  <a:srgbClr val="C00000"/>
                </a:solidFill>
              </a:rPr>
              <a:t/>
            </a:r>
            <a:br>
              <a:rPr lang="ro-RO" sz="3600" b="1" dirty="0">
                <a:solidFill>
                  <a:srgbClr val="C00000"/>
                </a:solidFill>
              </a:rPr>
            </a:b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800600" cy="5410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71DA3"/>
                </a:solidFill>
              </a:rPr>
              <a:t>CEIP Reyes </a:t>
            </a:r>
            <a:r>
              <a:rPr lang="en-US" sz="2800" b="1" dirty="0" err="1" smtClean="0">
                <a:solidFill>
                  <a:srgbClr val="371DA3"/>
                </a:solidFill>
              </a:rPr>
              <a:t>Católicos</a:t>
            </a:r>
            <a:r>
              <a:rPr lang="en-US" sz="2800" b="1" dirty="0" smtClean="0">
                <a:solidFill>
                  <a:srgbClr val="371DA3"/>
                </a:solidFill>
              </a:rPr>
              <a:t> , Melilla – </a:t>
            </a:r>
            <a:r>
              <a:rPr lang="en-US" sz="2800" b="1" u="sng" dirty="0" err="1" smtClean="0">
                <a:solidFill>
                  <a:srgbClr val="371DA3"/>
                </a:solidFill>
              </a:rPr>
              <a:t>Spania</a:t>
            </a:r>
            <a:r>
              <a:rPr lang="en-US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coordinator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err="1" smtClean="0">
                <a:solidFill>
                  <a:srgbClr val="371DA3"/>
                </a:solidFill>
              </a:rPr>
              <a:t>AkdenizIlkokulu</a:t>
            </a:r>
            <a:r>
              <a:rPr lang="en-US" sz="2800" b="1" dirty="0" smtClean="0">
                <a:solidFill>
                  <a:srgbClr val="371DA3"/>
                </a:solidFill>
              </a:rPr>
              <a:t>, </a:t>
            </a:r>
            <a:r>
              <a:rPr lang="en-US" sz="2800" b="1" dirty="0" err="1" smtClean="0">
                <a:solidFill>
                  <a:srgbClr val="371DA3"/>
                </a:solidFill>
              </a:rPr>
              <a:t>Anamur</a:t>
            </a:r>
            <a:r>
              <a:rPr lang="en-US" sz="2800" b="1" dirty="0" smtClean="0">
                <a:solidFill>
                  <a:srgbClr val="371DA3"/>
                </a:solidFill>
              </a:rPr>
              <a:t> -</a:t>
            </a:r>
            <a:r>
              <a:rPr lang="en-US" sz="2800" b="1" u="sng" dirty="0" err="1" smtClean="0">
                <a:solidFill>
                  <a:srgbClr val="371DA3"/>
                </a:solidFill>
              </a:rPr>
              <a:t>Turcia</a:t>
            </a:r>
            <a:endParaRPr lang="en-US" sz="2800" b="1" u="sng" dirty="0" smtClean="0">
              <a:solidFill>
                <a:srgbClr val="371DA3"/>
              </a:solidFill>
            </a:endParaRPr>
          </a:p>
          <a:p>
            <a:r>
              <a:rPr lang="en-US" sz="2800" b="1" dirty="0" err="1" smtClean="0">
                <a:solidFill>
                  <a:srgbClr val="371DA3"/>
                </a:solidFill>
              </a:rPr>
              <a:t>Radost</a:t>
            </a:r>
            <a:r>
              <a:rPr lang="en-US" sz="2800" b="1" dirty="0" smtClean="0">
                <a:solidFill>
                  <a:srgbClr val="371DA3"/>
                </a:solidFill>
              </a:rPr>
              <a:t> 20 Kindergarten, </a:t>
            </a:r>
            <a:r>
              <a:rPr lang="en-US" sz="2800" b="1" dirty="0" err="1" smtClean="0">
                <a:solidFill>
                  <a:srgbClr val="371DA3"/>
                </a:solidFill>
              </a:rPr>
              <a:t>Dobrich</a:t>
            </a:r>
            <a:r>
              <a:rPr lang="en-US" sz="2800" b="1" dirty="0" smtClean="0">
                <a:solidFill>
                  <a:srgbClr val="371DA3"/>
                </a:solidFill>
              </a:rPr>
              <a:t> – </a:t>
            </a:r>
            <a:r>
              <a:rPr lang="en-US" sz="2800" b="1" u="sng" dirty="0" smtClean="0">
                <a:solidFill>
                  <a:srgbClr val="371DA3"/>
                </a:solidFill>
              </a:rPr>
              <a:t>Bulgaria</a:t>
            </a:r>
          </a:p>
          <a:p>
            <a:r>
              <a:rPr lang="en-US" sz="2800" b="1" dirty="0" err="1" smtClean="0">
                <a:solidFill>
                  <a:srgbClr val="371DA3"/>
                </a:solidFill>
              </a:rPr>
              <a:t>Kohtla-JärveLasteaedTareke</a:t>
            </a:r>
            <a:r>
              <a:rPr lang="en-US" sz="2800" b="1" dirty="0" smtClean="0">
                <a:solidFill>
                  <a:srgbClr val="371DA3"/>
                </a:solidFill>
              </a:rPr>
              <a:t>, </a:t>
            </a:r>
            <a:r>
              <a:rPr lang="en-US" sz="2800" b="1" dirty="0" err="1" smtClean="0">
                <a:solidFill>
                  <a:srgbClr val="371DA3"/>
                </a:solidFill>
              </a:rPr>
              <a:t>Kohtla-Järve</a:t>
            </a:r>
            <a:r>
              <a:rPr lang="en-US" sz="2800" b="1" dirty="0" smtClean="0">
                <a:solidFill>
                  <a:srgbClr val="371DA3"/>
                </a:solidFill>
              </a:rPr>
              <a:t> – </a:t>
            </a:r>
            <a:r>
              <a:rPr lang="en-US" sz="2800" b="1" u="sng" dirty="0" smtClean="0">
                <a:solidFill>
                  <a:srgbClr val="371DA3"/>
                </a:solidFill>
              </a:rPr>
              <a:t>Estonia</a:t>
            </a:r>
          </a:p>
          <a:p>
            <a:r>
              <a:rPr lang="en-US" sz="2800" b="1" dirty="0" err="1" smtClean="0">
                <a:solidFill>
                  <a:srgbClr val="371DA3"/>
                </a:solidFill>
              </a:rPr>
              <a:t>Școala</a:t>
            </a:r>
            <a:r>
              <a:rPr lang="en-US" sz="2800" b="1" dirty="0" smtClean="0">
                <a:solidFill>
                  <a:srgbClr val="371DA3"/>
                </a:solidFill>
              </a:rPr>
              <a:t> </a:t>
            </a:r>
            <a:r>
              <a:rPr lang="en-US" sz="2800" b="1" dirty="0" err="1" smtClean="0">
                <a:solidFill>
                  <a:srgbClr val="371DA3"/>
                </a:solidFill>
              </a:rPr>
              <a:t>Gimnaziala</a:t>
            </a:r>
            <a:r>
              <a:rPr lang="en-US" sz="2800" b="1" dirty="0" smtClean="0">
                <a:solidFill>
                  <a:srgbClr val="371DA3"/>
                </a:solidFill>
              </a:rPr>
              <a:t> Nr. 28, </a:t>
            </a:r>
            <a:r>
              <a:rPr lang="en-US" sz="2800" b="1" dirty="0" err="1" smtClean="0">
                <a:solidFill>
                  <a:srgbClr val="371DA3"/>
                </a:solidFill>
              </a:rPr>
              <a:t>Galați</a:t>
            </a:r>
            <a:r>
              <a:rPr lang="en-US" sz="2800" b="1" dirty="0" smtClean="0">
                <a:solidFill>
                  <a:srgbClr val="371DA3"/>
                </a:solidFill>
              </a:rPr>
              <a:t> – </a:t>
            </a:r>
            <a:r>
              <a:rPr lang="en-US" sz="2800" b="1" u="sng" dirty="0" err="1" smtClean="0">
                <a:solidFill>
                  <a:srgbClr val="371DA3"/>
                </a:solidFill>
              </a:rPr>
              <a:t>România</a:t>
            </a:r>
            <a:r>
              <a:rPr lang="en-US" sz="2800" b="1" dirty="0" smtClean="0">
                <a:solidFill>
                  <a:srgbClr val="371DA3"/>
                </a:solidFill>
              </a:rPr>
              <a:t> </a:t>
            </a:r>
            <a:endParaRPr lang="en-US" dirty="0">
              <a:solidFill>
                <a:srgbClr val="371DA3"/>
              </a:solidFill>
            </a:endParaRPr>
          </a:p>
        </p:txBody>
      </p:sp>
      <p:pic>
        <p:nvPicPr>
          <p:cNvPr id="6" name="Imagin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Fotografia postată de OPEN Europe, OPEN Heart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1676400"/>
            <a:ext cx="4267199" cy="4572000"/>
          </a:xfrm>
          <a:prstGeom prst="rect">
            <a:avLst/>
          </a:prstGeom>
          <a:noFill/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20</a:t>
            </a:fld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/>
              <a:t>or right click the thumbnail of the slide in the sidebar and choose delete or just the "delete" key after we previously selected the slide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49476"/>
            <a:ext cx="4419600" cy="415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12340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b="1" dirty="0">
                <a:solidFill>
                  <a:srgbClr val="0070C0"/>
                </a:solidFill>
              </a:rPr>
              <a:t>Add text content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21</a:t>
            </a:fld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600200"/>
            <a:ext cx="47764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3925"/>
            <a:ext cx="2355850" cy="17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b="1" dirty="0">
                <a:solidFill>
                  <a:srgbClr val="0070C0"/>
                </a:solidFill>
              </a:rPr>
              <a:t>Adding an image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22</a:t>
            </a:fld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image icon on the toolbar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9" y="2286000"/>
            <a:ext cx="6248400" cy="375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77534"/>
            <a:ext cx="14635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9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b="1" dirty="0">
                <a:solidFill>
                  <a:srgbClr val="0070C0"/>
                </a:solidFill>
              </a:rPr>
              <a:t>Adding an image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23</a:t>
            </a:fld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/>
              <a:t>Insert image command on the menu bar. the Insert image dialog will open giving us a variety of options for uploading / inserting images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54292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355850" cy="17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6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dirty="0" smtClean="0">
                <a:solidFill>
                  <a:srgbClr val="00B0F0"/>
                </a:solidFill>
              </a:rPr>
              <a:t>Replacing an image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sz="3000" dirty="0" smtClean="0"/>
              <a:t>r</a:t>
            </a:r>
            <a:r>
              <a:rPr lang="en-US" sz="3000" dirty="0" smtClean="0"/>
              <a:t>ight </a:t>
            </a:r>
            <a:r>
              <a:rPr lang="en-US" sz="3000" dirty="0"/>
              <a:t>click on the image, the option "</a:t>
            </a:r>
            <a:r>
              <a:rPr lang="en-US" sz="3000" dirty="0" smtClean="0"/>
              <a:t>Replace Image”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24</a:t>
            </a:fld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56" y="1828800"/>
            <a:ext cx="51913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5091"/>
            <a:ext cx="2355850" cy="17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4000" dirty="0" smtClean="0">
                <a:solidFill>
                  <a:srgbClr val="00B0F0"/>
                </a:solidFill>
              </a:rPr>
              <a:t>Inserting </a:t>
            </a:r>
            <a:r>
              <a:rPr lang="en-US" sz="4000" dirty="0">
                <a:solidFill>
                  <a:srgbClr val="00B0F0"/>
                </a:solidFill>
              </a:rPr>
              <a:t>text content into cells every day</a:t>
            </a:r>
            <a:br>
              <a:rPr lang="en-US" sz="4000" dirty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25</a:t>
            </a:fld>
            <a:endParaRPr lang="ro-RO"/>
          </a:p>
        </p:txBody>
      </p:sp>
      <p:sp>
        <p:nvSpPr>
          <p:cNvPr id="3" name="Rectangle 2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1139" y="324433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“Calendar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the cell where we want to write, type the text </a:t>
            </a:r>
            <a:r>
              <a:rPr lang="en-US" dirty="0" smtClean="0"/>
              <a:t>content.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381875" cy="346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13666"/>
            <a:ext cx="1689876" cy="123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r>
              <a:rPr lang="en-US" dirty="0" smtClean="0">
                <a:solidFill>
                  <a:srgbClr val="00B0F0"/>
                </a:solidFill>
              </a:rPr>
              <a:t>Sharing </a:t>
            </a:r>
            <a:r>
              <a:rPr lang="en-US" dirty="0">
                <a:solidFill>
                  <a:srgbClr val="00B0F0"/>
                </a:solidFill>
              </a:rPr>
              <a:t>the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open the file created with the Google Docs </a:t>
            </a:r>
            <a:r>
              <a:rPr lang="en-US" dirty="0" smtClean="0"/>
              <a:t>app;</a:t>
            </a:r>
            <a:endParaRPr lang="en-US" dirty="0"/>
          </a:p>
          <a:p>
            <a:r>
              <a:rPr lang="en-US" dirty="0"/>
              <a:t>in the top right corner of the box, click the "share"</a:t>
            </a:r>
          </a:p>
          <a:p>
            <a:r>
              <a:rPr lang="en-US" dirty="0"/>
              <a:t>a dialog opens;</a:t>
            </a:r>
          </a:p>
          <a:p>
            <a:r>
              <a:rPr lang="en-US" dirty="0"/>
              <a:t>enter the email address of the person we want to collaborate with (to edit, comment, see)</a:t>
            </a:r>
          </a:p>
          <a:p>
            <a:r>
              <a:rPr lang="en-US" dirty="0"/>
              <a:t>click the "DONE" button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26</a:t>
            </a:fld>
            <a:endParaRPr lang="ro-RO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778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27</a:t>
            </a:fld>
            <a:endParaRPr lang="ro-RO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2044197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58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7700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Press </a:t>
            </a:r>
            <a:r>
              <a:rPr lang="en-US" sz="3600" dirty="0">
                <a:solidFill>
                  <a:srgbClr val="00B0F0"/>
                </a:solidFill>
              </a:rPr>
              <a:t>the </a:t>
            </a:r>
            <a:r>
              <a:rPr lang="en-US" sz="3600" dirty="0" smtClean="0">
                <a:solidFill>
                  <a:srgbClr val="00B0F0"/>
                </a:solidFill>
              </a:rPr>
              <a:t>“Advanced</a:t>
            </a:r>
            <a:r>
              <a:rPr lang="en-US" sz="3600" dirty="0">
                <a:solidFill>
                  <a:srgbClr val="00B0F0"/>
                </a:solidFill>
              </a:rPr>
              <a:t>" button. Google will generate a link that can be shared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28</a:t>
            </a:fld>
            <a:endParaRPr lang="ro-RO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177436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4267200" cy="308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29" y="4038600"/>
            <a:ext cx="1116941" cy="81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1116941" cy="81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</a:rPr>
              <a:t>Dowload</a:t>
            </a:r>
            <a:r>
              <a:rPr lang="en-US" sz="3600" dirty="0" smtClean="0">
                <a:solidFill>
                  <a:srgbClr val="0070C0"/>
                </a:solidFill>
              </a:rPr>
              <a:t> your calendar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29</a:t>
            </a:fld>
            <a:endParaRPr lang="ro-RO"/>
          </a:p>
        </p:txBody>
      </p:sp>
      <p:sp>
        <p:nvSpPr>
          <p:cNvPr id="4" name="TextBox 3"/>
          <p:cNvSpPr txBox="1"/>
          <p:nvPr/>
        </p:nvSpPr>
        <p:spPr>
          <a:xfrm>
            <a:off x="7467599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95400"/>
            <a:ext cx="55340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0" y="2362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done by accessing the “</a:t>
            </a:r>
            <a:r>
              <a:rPr lang="en-US" dirty="0" err="1"/>
              <a:t>Dowloadas</a:t>
            </a:r>
            <a:r>
              <a:rPr lang="en-US" dirty="0"/>
              <a:t>” option in the “File” menu. Here are also the conversion options.</a:t>
            </a:r>
          </a:p>
        </p:txBody>
      </p:sp>
    </p:spTree>
    <p:extLst>
      <p:ext uri="{BB962C8B-B14F-4D97-AF65-F5344CB8AC3E}">
        <p14:creationId xmlns:p14="http://schemas.microsoft.com/office/powerpoint/2010/main" val="41749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162800" cy="3733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500" dirty="0" smtClean="0">
                <a:solidFill>
                  <a:srgbClr val="FF0000"/>
                </a:solidFill>
              </a:rPr>
              <a:t>"</a:t>
            </a:r>
            <a:r>
              <a:rPr lang="en-US" sz="6500" dirty="0">
                <a:solidFill>
                  <a:srgbClr val="FF0000"/>
                </a:solidFill>
              </a:rPr>
              <a:t>DESIGNING ONLINE CALENDAR” </a:t>
            </a:r>
            <a:endParaRPr lang="en-US" sz="65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C4-Short-term </a:t>
            </a:r>
            <a:r>
              <a:rPr lang="en-US" dirty="0">
                <a:solidFill>
                  <a:srgbClr val="FF0000"/>
                </a:solidFill>
              </a:rPr>
              <a:t>joint staff training events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371DA3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371DA3"/>
                </a:solidFill>
              </a:rPr>
              <a:t>15th </a:t>
            </a:r>
            <a:r>
              <a:rPr lang="en-US" dirty="0">
                <a:solidFill>
                  <a:srgbClr val="371DA3"/>
                </a:solidFill>
              </a:rPr>
              <a:t>to 19th October, 2018</a:t>
            </a:r>
          </a:p>
        </p:txBody>
      </p:sp>
      <p:pic>
        <p:nvPicPr>
          <p:cNvPr id="6" name="Imagin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43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Printing </a:t>
            </a:r>
            <a:r>
              <a:rPr lang="en-US" sz="3600" dirty="0" smtClean="0">
                <a:solidFill>
                  <a:srgbClr val="0070C0"/>
                </a:solidFill>
              </a:rPr>
              <a:t> your calendar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30</a:t>
            </a:fld>
            <a:endParaRPr lang="ro-RO"/>
          </a:p>
        </p:txBody>
      </p:sp>
      <p:sp>
        <p:nvSpPr>
          <p:cNvPr id="4" name="TextBox 3"/>
          <p:cNvSpPr txBox="1"/>
          <p:nvPr/>
        </p:nvSpPr>
        <p:spPr>
          <a:xfrm>
            <a:off x="7467599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23622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done by accessing the </a:t>
            </a:r>
            <a:r>
              <a:rPr lang="en-US" dirty="0" smtClean="0"/>
              <a:t>“Printing settings and preview” </a:t>
            </a:r>
            <a:r>
              <a:rPr lang="en-US" dirty="0"/>
              <a:t>option in the “File” menu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71107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objectives: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Learn what is Google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Drive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Why we use Google Drive;</a:t>
            </a: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What types of files we can create in Google Drive;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Learn about how to create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 presentation;</a:t>
            </a:r>
          </a:p>
          <a:p>
            <a:pPr algn="just"/>
            <a:r>
              <a:rPr lang="en-US" b="1" dirty="0" smtClean="0">
                <a:latin typeface="Calibri" pitchFamily="34" charset="0"/>
                <a:cs typeface="Calibri" pitchFamily="34" charset="0"/>
              </a:rPr>
              <a:t>How to share the document so that we can  apple to collaborative learning.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15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Google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Google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Drive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is one of the Google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Applications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available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online. </a:t>
            </a:r>
          </a:p>
          <a:p>
            <a:pPr algn="just"/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" y="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5</a:t>
            </a:fld>
            <a:endParaRPr lang="ro-R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89" y="2438400"/>
            <a:ext cx="2943225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Users\Nineta\Desktop\desktop\SCOALA\ERASMUS\OPEN EUROPE\vizita romania\curs formare\Untit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265">
            <a:off x="4557084" y="3562486"/>
            <a:ext cx="3283901" cy="2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1DA3"/>
                </a:solidFill>
              </a:rPr>
              <a:t>4 </a:t>
            </a:r>
            <a:r>
              <a:rPr lang="en-US" sz="3600" b="1" dirty="0" smtClean="0">
                <a:solidFill>
                  <a:srgbClr val="371DA3"/>
                </a:solidFill>
              </a:rPr>
              <a:t>reasons </a:t>
            </a:r>
            <a:r>
              <a:rPr lang="en-US" sz="3600" b="1" dirty="0">
                <a:solidFill>
                  <a:srgbClr val="371DA3"/>
                </a:solidFill>
              </a:rPr>
              <a:t>to use Google </a:t>
            </a:r>
            <a:r>
              <a:rPr lang="en-US" sz="3600" b="1" dirty="0" smtClean="0">
                <a:solidFill>
                  <a:srgbClr val="371DA3"/>
                </a:solidFill>
              </a:rPr>
              <a:t>Drive</a:t>
            </a:r>
            <a:r>
              <a:rPr lang="en-US" sz="3600" b="1" dirty="0" smtClean="0">
                <a:solidFill>
                  <a:srgbClr val="371DA3"/>
                </a:solidFill>
              </a:rPr>
              <a:t>:</a:t>
            </a:r>
            <a:endParaRPr lang="en-US" sz="3600" b="1" dirty="0">
              <a:solidFill>
                <a:srgbClr val="371D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Is </a:t>
            </a:r>
            <a:r>
              <a:rPr lang="en-US" dirty="0"/>
              <a:t>a free Google service that allows us:</a:t>
            </a:r>
          </a:p>
          <a:p>
            <a:pPr algn="just"/>
            <a:r>
              <a:rPr lang="en-US" dirty="0" smtClean="0"/>
              <a:t>to </a:t>
            </a:r>
            <a:r>
              <a:rPr lang="en-US" dirty="0"/>
              <a:t>store files on your computer, </a:t>
            </a:r>
            <a:r>
              <a:rPr lang="en-US" dirty="0" smtClean="0"/>
              <a:t>on-line;</a:t>
            </a:r>
            <a:endParaRPr lang="en-US" dirty="0"/>
          </a:p>
          <a:p>
            <a:pPr algn="just"/>
            <a:r>
              <a:rPr lang="en-US" dirty="0"/>
              <a:t>to access them from </a:t>
            </a:r>
            <a:r>
              <a:rPr lang="en-US" dirty="0" smtClean="0"/>
              <a:t>anywhere;</a:t>
            </a:r>
            <a:endParaRPr lang="en-US" dirty="0"/>
          </a:p>
          <a:p>
            <a:pPr algn="just"/>
            <a:r>
              <a:rPr lang="en-US" dirty="0" smtClean="0"/>
              <a:t>to </a:t>
            </a:r>
            <a:r>
              <a:rPr lang="en-US" dirty="0"/>
              <a:t>share work files with </a:t>
            </a:r>
            <a:r>
              <a:rPr lang="en-US" dirty="0" smtClean="0"/>
              <a:t>others;</a:t>
            </a:r>
            <a:endParaRPr lang="en-US" dirty="0"/>
          </a:p>
          <a:p>
            <a:r>
              <a:rPr lang="en-US" dirty="0" smtClean="0"/>
              <a:t>access </a:t>
            </a:r>
            <a:r>
              <a:rPr lang="en-US" dirty="0"/>
              <a:t>to free web-based applications for creating documents, spreadsheets, </a:t>
            </a:r>
            <a:r>
              <a:rPr lang="en-US" dirty="0" smtClean="0"/>
              <a:t>presentations;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07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            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100" dirty="0" smtClean="0">
                <a:latin typeface="Calibri" pitchFamily="34" charset="0"/>
                <a:cs typeface="Calibri" pitchFamily="34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3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ypes </a:t>
            </a:r>
            <a: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files we </a:t>
            </a:r>
            <a:r>
              <a:rPr lang="en-US" sz="3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 </a:t>
            </a:r>
            <a: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create in </a:t>
            </a:r>
            <a:r>
              <a:rPr lang="en-US" sz="3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Google Drive</a:t>
            </a:r>
            <a: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US" sz="31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68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7</a:t>
            </a:fld>
            <a:endParaRPr lang="ro-R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26527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352800"/>
            <a:ext cx="65532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Google Docs-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compose letters, materials, and other text-based </a:t>
            </a:r>
            <a:r>
              <a:rPr lang="en-US" dirty="0" smtClean="0">
                <a:solidFill>
                  <a:schemeClr val="tx1"/>
                </a:solidFill>
              </a:rPr>
              <a:t>files</a:t>
            </a:r>
          </a:p>
          <a:p>
            <a:pPr algn="just"/>
            <a:r>
              <a:rPr lang="en-US" dirty="0" smtClean="0">
                <a:solidFill>
                  <a:srgbClr val="00B050"/>
                </a:solidFill>
              </a:rPr>
              <a:t>Google Sheets -</a:t>
            </a:r>
            <a:r>
              <a:rPr lang="en-US" dirty="0" smtClean="0"/>
              <a:t> for </a:t>
            </a:r>
            <a:r>
              <a:rPr lang="en-US" dirty="0"/>
              <a:t>storing and organizing databases and </a:t>
            </a:r>
            <a:r>
              <a:rPr lang="en-US" dirty="0" smtClean="0"/>
              <a:t>spreadsheets</a:t>
            </a:r>
          </a:p>
          <a:p>
            <a:pPr algn="just"/>
            <a:r>
              <a:rPr lang="en-US" dirty="0" smtClean="0">
                <a:solidFill>
                  <a:srgbClr val="FFC000"/>
                </a:solidFill>
              </a:rPr>
              <a:t>Google Slides - </a:t>
            </a:r>
            <a:r>
              <a:rPr lang="en-US" dirty="0" smtClean="0"/>
              <a:t>to </a:t>
            </a:r>
            <a:r>
              <a:rPr lang="en-US" dirty="0"/>
              <a:t>make slideshows</a:t>
            </a:r>
          </a:p>
        </p:txBody>
      </p:sp>
    </p:spTree>
    <p:extLst>
      <p:ext uri="{BB962C8B-B14F-4D97-AF65-F5344CB8AC3E}">
        <p14:creationId xmlns:p14="http://schemas.microsoft.com/office/powerpoint/2010/main" val="39497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100" dirty="0" smtClean="0">
                <a:latin typeface="Calibri" pitchFamily="34" charset="0"/>
                <a:cs typeface="Calibri" pitchFamily="34" charset="0"/>
              </a:rPr>
              <a:t>             </a:t>
            </a:r>
            <a:r>
              <a:rPr lang="en-US" sz="31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3100" dirty="0">
                <a:latin typeface="Calibri" pitchFamily="34" charset="0"/>
                <a:cs typeface="Calibri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create a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presentation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100" dirty="0">
                <a:latin typeface="Calibri" pitchFamily="34" charset="0"/>
                <a:cs typeface="Calibri" pitchFamily="34" charset="0"/>
              </a:rPr>
              <a:t>  </a:t>
            </a:r>
            <a:endParaRPr lang="en-US" sz="31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68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8</a:t>
            </a:fld>
            <a:endParaRPr lang="ro-RO"/>
          </a:p>
        </p:txBody>
      </p:sp>
      <p:sp>
        <p:nvSpPr>
          <p:cNvPr id="4" name="TextBox 3"/>
          <p:cNvSpPr txBox="1"/>
          <p:nvPr/>
        </p:nvSpPr>
        <p:spPr>
          <a:xfrm>
            <a:off x="5181600" y="3780830"/>
            <a:ext cx="3276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1. We </a:t>
            </a:r>
            <a:r>
              <a:rPr lang="en-US" dirty="0"/>
              <a:t>connect with </a:t>
            </a:r>
            <a:endParaRPr lang="en-US" dirty="0" smtClean="0"/>
          </a:p>
          <a:p>
            <a:pPr algn="just"/>
            <a:r>
              <a:rPr lang="en-US" dirty="0" smtClean="0"/>
              <a:t>our </a:t>
            </a:r>
            <a:r>
              <a:rPr lang="en-US" dirty="0"/>
              <a:t>Google account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4081463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5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2.Access Google Drive</a:t>
            </a:r>
            <a:endParaRPr lang="vi-VN" sz="4500" u="sng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" y="76200"/>
            <a:ext cx="2365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0683-0860-4160-B91E-BC6598C1C3B2}" type="slidenum">
              <a:rPr lang="ro-RO" smtClean="0"/>
              <a:pPr/>
              <a:t>9</a:t>
            </a:fld>
            <a:endParaRPr lang="ro-R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07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19" y="3505200"/>
            <a:ext cx="2580482" cy="108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3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2535</TotalTime>
  <Words>622</Words>
  <Application>Microsoft Office PowerPoint</Application>
  <PresentationFormat>On-screen Show (4:3)</PresentationFormat>
  <Paragraphs>129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Participating organisations </vt:lpstr>
      <vt:lpstr>PowerPoint Presentation</vt:lpstr>
      <vt:lpstr> Learning objectives:  </vt:lpstr>
      <vt:lpstr> What is Google Drive ?</vt:lpstr>
      <vt:lpstr>4 reasons to use Google Drive:</vt:lpstr>
      <vt:lpstr>               Types of files we can create in Google Drive   </vt:lpstr>
      <vt:lpstr>               How to create a presentation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Add text content</vt:lpstr>
      <vt:lpstr> Adding an image</vt:lpstr>
      <vt:lpstr> Adding an image</vt:lpstr>
      <vt:lpstr> Replacing an image right click on the image, the option "Replace Image” </vt:lpstr>
      <vt:lpstr>  Inserting text content into cells every day </vt:lpstr>
      <vt:lpstr>               Sharing the document</vt:lpstr>
      <vt:lpstr>PowerPoint Presentation</vt:lpstr>
      <vt:lpstr>Press the “Advanced" button. Google will generate a link that can be shared</vt:lpstr>
      <vt:lpstr>Dowload your calendar</vt:lpstr>
      <vt:lpstr>Printing  your calendar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Elena</dc:creator>
  <cp:lastModifiedBy>Windows User</cp:lastModifiedBy>
  <cp:revision>142</cp:revision>
  <dcterms:created xsi:type="dcterms:W3CDTF">2017-10-18T22:03:17Z</dcterms:created>
  <dcterms:modified xsi:type="dcterms:W3CDTF">2018-08-22T10:21:44Z</dcterms:modified>
</cp:coreProperties>
</file>