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l-PL"/>
          </a:p>
        </p:txBody>
      </p:sp>
      <p:sp>
        <p:nvSpPr>
          <p:cNvPr id="4" name="Date Placeholder 3"/>
          <p:cNvSpPr>
            <a:spLocks noGrp="1"/>
          </p:cNvSpPr>
          <p:nvPr>
            <p:ph type="dt" sz="half" idx="10"/>
          </p:nvPr>
        </p:nvSpPr>
        <p:spPr/>
        <p:txBody>
          <a:bodyPr/>
          <a:lstStyle/>
          <a:p>
            <a:fld id="{FC6FEA68-FCC3-4BE1-8E2C-5907D83892A9}" type="datetimeFigureOut">
              <a:rPr lang="pl-PL" smtClean="0"/>
              <a:t>02.05.2017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707C96F-BD15-4551-8429-6345D9376785}" type="slidenum">
              <a:rPr lang="pl-PL" smtClean="0"/>
              <a:t>‹#›</a:t>
            </a:fld>
            <a:endParaRPr lang="pl-PL"/>
          </a:p>
        </p:txBody>
      </p:sp>
    </p:spTree>
    <p:extLst>
      <p:ext uri="{BB962C8B-B14F-4D97-AF65-F5344CB8AC3E}">
        <p14:creationId xmlns:p14="http://schemas.microsoft.com/office/powerpoint/2010/main" val="2188248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FC6FEA68-FCC3-4BE1-8E2C-5907D83892A9}" type="datetimeFigureOut">
              <a:rPr lang="pl-PL" smtClean="0"/>
              <a:t>02.05.2017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707C96F-BD15-4551-8429-6345D9376785}" type="slidenum">
              <a:rPr lang="pl-PL" smtClean="0"/>
              <a:t>‹#›</a:t>
            </a:fld>
            <a:endParaRPr lang="pl-PL"/>
          </a:p>
        </p:txBody>
      </p:sp>
    </p:spTree>
    <p:extLst>
      <p:ext uri="{BB962C8B-B14F-4D97-AF65-F5344CB8AC3E}">
        <p14:creationId xmlns:p14="http://schemas.microsoft.com/office/powerpoint/2010/main" val="57013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FC6FEA68-FCC3-4BE1-8E2C-5907D83892A9}" type="datetimeFigureOut">
              <a:rPr lang="pl-PL" smtClean="0"/>
              <a:t>02.05.2017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707C96F-BD15-4551-8429-6345D9376785}" type="slidenum">
              <a:rPr lang="pl-PL" smtClean="0"/>
              <a:t>‹#›</a:t>
            </a:fld>
            <a:endParaRPr lang="pl-PL"/>
          </a:p>
        </p:txBody>
      </p:sp>
    </p:spTree>
    <p:extLst>
      <p:ext uri="{BB962C8B-B14F-4D97-AF65-F5344CB8AC3E}">
        <p14:creationId xmlns:p14="http://schemas.microsoft.com/office/powerpoint/2010/main" val="2089407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FC6FEA68-FCC3-4BE1-8E2C-5907D83892A9}" type="datetimeFigureOut">
              <a:rPr lang="pl-PL" smtClean="0"/>
              <a:t>02.05.2017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707C96F-BD15-4551-8429-6345D9376785}" type="slidenum">
              <a:rPr lang="pl-PL" smtClean="0"/>
              <a:t>‹#›</a:t>
            </a:fld>
            <a:endParaRPr lang="pl-PL"/>
          </a:p>
        </p:txBody>
      </p:sp>
    </p:spTree>
    <p:extLst>
      <p:ext uri="{BB962C8B-B14F-4D97-AF65-F5344CB8AC3E}">
        <p14:creationId xmlns:p14="http://schemas.microsoft.com/office/powerpoint/2010/main" val="158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6FEA68-FCC3-4BE1-8E2C-5907D83892A9}" type="datetimeFigureOut">
              <a:rPr lang="pl-PL" smtClean="0"/>
              <a:t>02.05.2017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707C96F-BD15-4551-8429-6345D9376785}" type="slidenum">
              <a:rPr lang="pl-PL" smtClean="0"/>
              <a:t>‹#›</a:t>
            </a:fld>
            <a:endParaRPr lang="pl-PL"/>
          </a:p>
        </p:txBody>
      </p:sp>
    </p:spTree>
    <p:extLst>
      <p:ext uri="{BB962C8B-B14F-4D97-AF65-F5344CB8AC3E}">
        <p14:creationId xmlns:p14="http://schemas.microsoft.com/office/powerpoint/2010/main" val="245317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4"/>
          <p:cNvSpPr>
            <a:spLocks noGrp="1"/>
          </p:cNvSpPr>
          <p:nvPr>
            <p:ph type="dt" sz="half" idx="10"/>
          </p:nvPr>
        </p:nvSpPr>
        <p:spPr/>
        <p:txBody>
          <a:bodyPr/>
          <a:lstStyle/>
          <a:p>
            <a:fld id="{FC6FEA68-FCC3-4BE1-8E2C-5907D83892A9}" type="datetimeFigureOut">
              <a:rPr lang="pl-PL" smtClean="0"/>
              <a:t>02.05.2017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707C96F-BD15-4551-8429-6345D9376785}" type="slidenum">
              <a:rPr lang="pl-PL" smtClean="0"/>
              <a:t>‹#›</a:t>
            </a:fld>
            <a:endParaRPr lang="pl-PL"/>
          </a:p>
        </p:txBody>
      </p:sp>
    </p:spTree>
    <p:extLst>
      <p:ext uri="{BB962C8B-B14F-4D97-AF65-F5344CB8AC3E}">
        <p14:creationId xmlns:p14="http://schemas.microsoft.com/office/powerpoint/2010/main" val="197076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Date Placeholder 6"/>
          <p:cNvSpPr>
            <a:spLocks noGrp="1"/>
          </p:cNvSpPr>
          <p:nvPr>
            <p:ph type="dt" sz="half" idx="10"/>
          </p:nvPr>
        </p:nvSpPr>
        <p:spPr/>
        <p:txBody>
          <a:bodyPr/>
          <a:lstStyle/>
          <a:p>
            <a:fld id="{FC6FEA68-FCC3-4BE1-8E2C-5907D83892A9}" type="datetimeFigureOut">
              <a:rPr lang="pl-PL" smtClean="0"/>
              <a:t>02.05.2017</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707C96F-BD15-4551-8429-6345D9376785}" type="slidenum">
              <a:rPr lang="pl-PL" smtClean="0"/>
              <a:t>‹#›</a:t>
            </a:fld>
            <a:endParaRPr lang="pl-PL"/>
          </a:p>
        </p:txBody>
      </p:sp>
    </p:spTree>
    <p:extLst>
      <p:ext uri="{BB962C8B-B14F-4D97-AF65-F5344CB8AC3E}">
        <p14:creationId xmlns:p14="http://schemas.microsoft.com/office/powerpoint/2010/main" val="125552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Date Placeholder 2"/>
          <p:cNvSpPr>
            <a:spLocks noGrp="1"/>
          </p:cNvSpPr>
          <p:nvPr>
            <p:ph type="dt" sz="half" idx="10"/>
          </p:nvPr>
        </p:nvSpPr>
        <p:spPr/>
        <p:txBody>
          <a:bodyPr/>
          <a:lstStyle/>
          <a:p>
            <a:fld id="{FC6FEA68-FCC3-4BE1-8E2C-5907D83892A9}" type="datetimeFigureOut">
              <a:rPr lang="pl-PL" smtClean="0"/>
              <a:t>02.05.2017</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707C96F-BD15-4551-8429-6345D9376785}" type="slidenum">
              <a:rPr lang="pl-PL" smtClean="0"/>
              <a:t>‹#›</a:t>
            </a:fld>
            <a:endParaRPr lang="pl-PL"/>
          </a:p>
        </p:txBody>
      </p:sp>
    </p:spTree>
    <p:extLst>
      <p:ext uri="{BB962C8B-B14F-4D97-AF65-F5344CB8AC3E}">
        <p14:creationId xmlns:p14="http://schemas.microsoft.com/office/powerpoint/2010/main" val="11037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FEA68-FCC3-4BE1-8E2C-5907D83892A9}" type="datetimeFigureOut">
              <a:rPr lang="pl-PL" smtClean="0"/>
              <a:t>02.05.2017</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707C96F-BD15-4551-8429-6345D9376785}" type="slidenum">
              <a:rPr lang="pl-PL" smtClean="0"/>
              <a:t>‹#›</a:t>
            </a:fld>
            <a:endParaRPr lang="pl-PL"/>
          </a:p>
        </p:txBody>
      </p:sp>
    </p:spTree>
    <p:extLst>
      <p:ext uri="{BB962C8B-B14F-4D97-AF65-F5344CB8AC3E}">
        <p14:creationId xmlns:p14="http://schemas.microsoft.com/office/powerpoint/2010/main" val="336682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FEA68-FCC3-4BE1-8E2C-5907D83892A9}" type="datetimeFigureOut">
              <a:rPr lang="pl-PL" smtClean="0"/>
              <a:t>02.05.2017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707C96F-BD15-4551-8429-6345D9376785}" type="slidenum">
              <a:rPr lang="pl-PL" smtClean="0"/>
              <a:t>‹#›</a:t>
            </a:fld>
            <a:endParaRPr lang="pl-PL"/>
          </a:p>
        </p:txBody>
      </p:sp>
    </p:spTree>
    <p:extLst>
      <p:ext uri="{BB962C8B-B14F-4D97-AF65-F5344CB8AC3E}">
        <p14:creationId xmlns:p14="http://schemas.microsoft.com/office/powerpoint/2010/main" val="288805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FEA68-FCC3-4BE1-8E2C-5907D83892A9}" type="datetimeFigureOut">
              <a:rPr lang="pl-PL" smtClean="0"/>
              <a:t>02.05.2017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707C96F-BD15-4551-8429-6345D9376785}" type="slidenum">
              <a:rPr lang="pl-PL" smtClean="0"/>
              <a:t>‹#›</a:t>
            </a:fld>
            <a:endParaRPr lang="pl-PL"/>
          </a:p>
        </p:txBody>
      </p:sp>
    </p:spTree>
    <p:extLst>
      <p:ext uri="{BB962C8B-B14F-4D97-AF65-F5344CB8AC3E}">
        <p14:creationId xmlns:p14="http://schemas.microsoft.com/office/powerpoint/2010/main" val="31710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l-P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FEA68-FCC3-4BE1-8E2C-5907D83892A9}" type="datetimeFigureOut">
              <a:rPr lang="pl-PL" smtClean="0"/>
              <a:t>02.05.2017</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7C96F-BD15-4551-8429-6345D9376785}" type="slidenum">
              <a:rPr lang="pl-PL" smtClean="0"/>
              <a:t>‹#›</a:t>
            </a:fld>
            <a:endParaRPr lang="pl-PL"/>
          </a:p>
        </p:txBody>
      </p:sp>
    </p:spTree>
    <p:extLst>
      <p:ext uri="{BB962C8B-B14F-4D97-AF65-F5344CB8AC3E}">
        <p14:creationId xmlns:p14="http://schemas.microsoft.com/office/powerpoint/2010/main" val="42419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pl-PL" sz="7200" b="1" dirty="0">
                <a:solidFill>
                  <a:srgbClr val="00B050"/>
                </a:solidFill>
              </a:rPr>
              <a:t>Adults read for kids</a:t>
            </a:r>
            <a:r>
              <a:rPr lang="pl-PL" sz="7200" dirty="0"/>
              <a:t/>
            </a:r>
            <a:br>
              <a:rPr lang="pl-PL" sz="7200" dirty="0"/>
            </a:br>
            <a:endParaRPr lang="pl-PL" sz="7200" dirty="0"/>
          </a:p>
        </p:txBody>
      </p:sp>
      <p:sp>
        <p:nvSpPr>
          <p:cNvPr id="3" name="Subtitle 2"/>
          <p:cNvSpPr>
            <a:spLocks noGrp="1"/>
          </p:cNvSpPr>
          <p:nvPr>
            <p:ph type="subTitle" idx="1"/>
          </p:nvPr>
        </p:nvSpPr>
        <p:spPr/>
        <p:txBody>
          <a:bodyPr>
            <a:normAutofit fontScale="92500"/>
          </a:bodyPr>
          <a:lstStyle/>
          <a:p>
            <a:r>
              <a:rPr lang="pl-PL" b="1" dirty="0" smtClean="0">
                <a:solidFill>
                  <a:srgbClr val="FF0000"/>
                </a:solidFill>
              </a:rPr>
              <a:t>Read and share </a:t>
            </a:r>
          </a:p>
          <a:p>
            <a:r>
              <a:rPr lang="pl-PL" b="1" dirty="0">
                <a:solidFill>
                  <a:srgbClr val="FFC000"/>
                </a:solidFill>
              </a:rPr>
              <a:t>e</a:t>
            </a:r>
            <a:r>
              <a:rPr lang="pl-PL" b="1" dirty="0" smtClean="0">
                <a:solidFill>
                  <a:schemeClr val="tx2">
                    <a:lumMod val="60000"/>
                    <a:lumOff val="40000"/>
                  </a:schemeClr>
                </a:solidFill>
              </a:rPr>
              <a:t>Twinning Project</a:t>
            </a:r>
          </a:p>
          <a:p>
            <a:r>
              <a:rPr lang="pl-PL" b="1" dirty="0" smtClean="0">
                <a:solidFill>
                  <a:srgbClr val="FF0000"/>
                </a:solidFill>
              </a:rPr>
              <a:t>Primary School No 10 Rzeszów, Poland </a:t>
            </a:r>
            <a:endParaRPr lang="pl-PL" b="1" dirty="0">
              <a:solidFill>
                <a:srgbClr val="FF0000"/>
              </a:solidFill>
            </a:endParaRPr>
          </a:p>
        </p:txBody>
      </p:sp>
    </p:spTree>
    <p:extLst>
      <p:ext uri="{BB962C8B-B14F-4D97-AF65-F5344CB8AC3E}">
        <p14:creationId xmlns:p14="http://schemas.microsoft.com/office/powerpoint/2010/main" val="222770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492896"/>
            <a:ext cx="7772400" cy="1470025"/>
          </a:xfrm>
        </p:spPr>
        <p:txBody>
          <a:bodyPr>
            <a:noAutofit/>
          </a:bodyPr>
          <a:lstStyle/>
          <a:p>
            <a:r>
              <a:rPr lang="en-US" sz="3200" b="1" dirty="0">
                <a:solidFill>
                  <a:srgbClr val="00B050"/>
                </a:solidFill>
              </a:rPr>
              <a:t>From January to April 2017 in our class we hosted interesting people from our city, who are passionate about reading books. The invited guests read us fragments from selected books, answered questions about why we should read and they talked about </a:t>
            </a:r>
            <a:r>
              <a:rPr lang="pl-PL" sz="3200" b="1" dirty="0">
                <a:solidFill>
                  <a:srgbClr val="00B050"/>
                </a:solidFill>
              </a:rPr>
              <a:t>their passions and interests</a:t>
            </a:r>
            <a:r>
              <a:rPr lang="en-US" sz="3200" b="1" dirty="0">
                <a:solidFill>
                  <a:srgbClr val="00B050"/>
                </a:solidFill>
              </a:rPr>
              <a:t>.</a:t>
            </a:r>
            <a:r>
              <a:rPr lang="en-US" sz="3200" dirty="0"/>
              <a:t> </a:t>
            </a:r>
            <a:endParaRPr lang="pl-PL" sz="3200" b="1" dirty="0">
              <a:solidFill>
                <a:srgbClr val="00B050"/>
              </a:solidFill>
            </a:endParaRPr>
          </a:p>
        </p:txBody>
      </p:sp>
    </p:spTree>
    <p:extLst>
      <p:ext uri="{BB962C8B-B14F-4D97-AF65-F5344CB8AC3E}">
        <p14:creationId xmlns:p14="http://schemas.microsoft.com/office/powerpoint/2010/main" val="67736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noAutofit/>
          </a:bodyPr>
          <a:lstStyle/>
          <a:p>
            <a:r>
              <a:rPr lang="pl-PL" sz="2800" b="1" dirty="0">
                <a:solidFill>
                  <a:srgbClr val="00B050"/>
                </a:solidFill>
              </a:rPr>
              <a:t>The first was the writer and a poet  Nina Opic. The meeting with her was already described in January in our Prezi presentation.</a:t>
            </a:r>
            <a:br>
              <a:rPr lang="pl-PL" sz="2800" b="1" dirty="0">
                <a:solidFill>
                  <a:srgbClr val="00B050"/>
                </a:solidFill>
              </a:rPr>
            </a:br>
            <a:r>
              <a:rPr lang="pl-PL" sz="2800" b="1" dirty="0">
                <a:solidFill>
                  <a:srgbClr val="00B050"/>
                </a:solidFill>
              </a:rPr>
              <a:t> </a:t>
            </a:r>
            <a:r>
              <a:rPr lang="pl-PL" sz="2800" dirty="0"/>
              <a:t/>
            </a:r>
            <a:br>
              <a:rPr lang="pl-PL" sz="2800" dirty="0"/>
            </a:br>
            <a:endParaRPr lang="pl-PL"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1988840"/>
            <a:ext cx="5940152" cy="4455114"/>
          </a:xfrm>
          <a:prstGeom prst="rect">
            <a:avLst/>
          </a:prstGeom>
        </p:spPr>
      </p:pic>
    </p:spTree>
    <p:extLst>
      <p:ext uri="{BB962C8B-B14F-4D97-AF65-F5344CB8AC3E}">
        <p14:creationId xmlns:p14="http://schemas.microsoft.com/office/powerpoint/2010/main" val="135122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Autofit/>
          </a:bodyPr>
          <a:lstStyle/>
          <a:p>
            <a:r>
              <a:rPr lang="pl-PL" sz="2000" b="1" dirty="0" smtClean="0">
                <a:solidFill>
                  <a:srgbClr val="00B050"/>
                </a:solidFill>
              </a:rPr>
              <a:t/>
            </a:r>
            <a:br>
              <a:rPr lang="pl-PL" sz="2000" b="1" dirty="0" smtClean="0">
                <a:solidFill>
                  <a:srgbClr val="00B050"/>
                </a:solidFill>
              </a:rPr>
            </a:br>
            <a:r>
              <a:rPr lang="en-US" sz="2000" b="1" dirty="0">
                <a:solidFill>
                  <a:srgbClr val="00B050"/>
                </a:solidFill>
              </a:rPr>
              <a:t>Another guest was prof. dr. hab. Marek </a:t>
            </a:r>
            <a:r>
              <a:rPr lang="en-US" sz="2000" b="1" dirty="0" err="1">
                <a:solidFill>
                  <a:srgbClr val="00B050"/>
                </a:solidFill>
              </a:rPr>
              <a:t>Koziorowski</a:t>
            </a:r>
            <a:r>
              <a:rPr lang="en-US" sz="2000" b="1" dirty="0">
                <a:solidFill>
                  <a:srgbClr val="00B050"/>
                </a:solidFill>
              </a:rPr>
              <a:t> - Vice-Rector of the University of Rzeszow. In addition to encouraging us to read, the professor told us many natural curiosities, because researching the animal world is his great passion.</a:t>
            </a:r>
            <a:r>
              <a:rPr lang="pl-PL" sz="2000" b="1" dirty="0">
                <a:solidFill>
                  <a:srgbClr val="00B050"/>
                </a:solidFill>
              </a:rPr>
              <a:t/>
            </a:r>
            <a:br>
              <a:rPr lang="pl-PL" sz="2000" b="1" dirty="0">
                <a:solidFill>
                  <a:srgbClr val="00B050"/>
                </a:solidFill>
              </a:rPr>
            </a:br>
            <a:endParaRPr lang="pl-PL" sz="2000" b="1" dirty="0">
              <a:solidFill>
                <a:srgbClr val="00B05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2276872"/>
            <a:ext cx="3953782" cy="331236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4008" y="3140968"/>
            <a:ext cx="3956298" cy="3395098"/>
          </a:xfrm>
        </p:spPr>
      </p:pic>
    </p:spTree>
    <p:extLst>
      <p:ext uri="{BB962C8B-B14F-4D97-AF65-F5344CB8AC3E}">
        <p14:creationId xmlns:p14="http://schemas.microsoft.com/office/powerpoint/2010/main" val="271605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solidFill>
                  <a:srgbClr val="00B050"/>
                </a:solidFill>
              </a:rPr>
              <a:t>The next person was Father Adam, who introduced us to the books by poet Fr. Jan </a:t>
            </a:r>
            <a:r>
              <a:rPr lang="en-US" sz="2000" b="1" dirty="0" err="1">
                <a:solidFill>
                  <a:srgbClr val="00B050"/>
                </a:solidFill>
              </a:rPr>
              <a:t>Twardowski</a:t>
            </a:r>
            <a:r>
              <a:rPr lang="en-US" sz="2000" b="1" dirty="0">
                <a:solidFill>
                  <a:srgbClr val="00B050"/>
                </a:solidFill>
              </a:rPr>
              <a:t> and talked about his own life passion - music. Our guest played the guitar and taught us short songs.</a:t>
            </a:r>
            <a:r>
              <a:rPr lang="pl-PL" sz="2000" b="1" dirty="0">
                <a:solidFill>
                  <a:srgbClr val="00B050"/>
                </a:solidFill>
              </a:rPr>
              <a:t/>
            </a:r>
            <a:br>
              <a:rPr lang="pl-PL" sz="2000" b="1" dirty="0">
                <a:solidFill>
                  <a:srgbClr val="00B050"/>
                </a:solidFill>
              </a:rPr>
            </a:br>
            <a:endParaRPr lang="pl-PL" sz="2000" b="1" dirty="0">
              <a:solidFill>
                <a:srgbClr val="00B05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5536" y="1412776"/>
            <a:ext cx="4038600" cy="302895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1412776"/>
            <a:ext cx="4038600" cy="3028950"/>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4293096"/>
            <a:ext cx="3203848" cy="2402886"/>
          </a:xfrm>
          <a:prstGeom prst="rect">
            <a:avLst/>
          </a:prstGeom>
        </p:spPr>
      </p:pic>
    </p:spTree>
    <p:extLst>
      <p:ext uri="{BB962C8B-B14F-4D97-AF65-F5344CB8AC3E}">
        <p14:creationId xmlns:p14="http://schemas.microsoft.com/office/powerpoint/2010/main" val="59507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Autofit/>
          </a:bodyPr>
          <a:lstStyle/>
          <a:p>
            <a:r>
              <a:rPr lang="en-US" sz="2000" b="1" dirty="0">
                <a:solidFill>
                  <a:srgbClr val="00B050"/>
                </a:solidFill>
              </a:rPr>
              <a:t>The fourth guest was nurse Mrs. </a:t>
            </a:r>
            <a:r>
              <a:rPr lang="en-US" sz="2000" b="1" dirty="0" err="1">
                <a:solidFill>
                  <a:srgbClr val="00B050"/>
                </a:solidFill>
              </a:rPr>
              <a:t>Zofia</a:t>
            </a:r>
            <a:r>
              <a:rPr lang="en-US" sz="2000" b="1" dirty="0">
                <a:solidFill>
                  <a:srgbClr val="00B050"/>
                </a:solidFill>
              </a:rPr>
              <a:t> </a:t>
            </a:r>
            <a:r>
              <a:rPr lang="en-US" sz="2000" b="1" dirty="0" err="1">
                <a:solidFill>
                  <a:srgbClr val="00B050"/>
                </a:solidFill>
              </a:rPr>
              <a:t>Bereś</a:t>
            </a:r>
            <a:r>
              <a:rPr lang="en-US" sz="2000" b="1" dirty="0">
                <a:solidFill>
                  <a:srgbClr val="00B050"/>
                </a:solidFill>
              </a:rPr>
              <a:t>. Mrs. </a:t>
            </a:r>
            <a:r>
              <a:rPr lang="en-US" sz="2000" b="1" dirty="0" err="1">
                <a:solidFill>
                  <a:srgbClr val="00B050"/>
                </a:solidFill>
              </a:rPr>
              <a:t>Zofia</a:t>
            </a:r>
            <a:r>
              <a:rPr lang="en-US" sz="2000" b="1" dirty="0">
                <a:solidFill>
                  <a:srgbClr val="00B050"/>
                </a:solidFill>
              </a:rPr>
              <a:t> read us a fragment of a book about health and talked about her great passion for travel. She has visited several continents and has been to many countries around the world</a:t>
            </a:r>
            <a:endParaRPr lang="pl-PL" sz="2000" b="1" dirty="0">
              <a:solidFill>
                <a:srgbClr val="00B05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2060848"/>
            <a:ext cx="4038600" cy="302895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3068960"/>
            <a:ext cx="4038600" cy="3028950"/>
          </a:xfrm>
        </p:spPr>
      </p:pic>
    </p:spTree>
    <p:extLst>
      <p:ext uri="{BB962C8B-B14F-4D97-AF65-F5344CB8AC3E}">
        <p14:creationId xmlns:p14="http://schemas.microsoft.com/office/powerpoint/2010/main" val="390531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Autofit/>
          </a:bodyPr>
          <a:lstStyle/>
          <a:p>
            <a:r>
              <a:rPr lang="en-US" sz="2000" b="1" dirty="0">
                <a:solidFill>
                  <a:srgbClr val="00B050"/>
                </a:solidFill>
              </a:rPr>
              <a:t>The last guest was judge of the District Court in Rzeszow Mr. G. M. who talked about his work and introduced us to books that lawyers have to know.</a:t>
            </a:r>
            <a:r>
              <a:rPr lang="pl-PL" sz="2000" b="1" dirty="0">
                <a:solidFill>
                  <a:srgbClr val="00B050"/>
                </a:solidFill>
              </a:rPr>
              <a:t/>
            </a:r>
            <a:br>
              <a:rPr lang="pl-PL" sz="2000" b="1" dirty="0">
                <a:solidFill>
                  <a:srgbClr val="00B050"/>
                </a:solidFill>
              </a:rPr>
            </a:br>
            <a:endParaRPr lang="pl-PL" sz="2000" b="1" dirty="0">
              <a:solidFill>
                <a:srgbClr val="00B05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88024" y="3284984"/>
            <a:ext cx="4038600" cy="302895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9552" y="1700808"/>
            <a:ext cx="4038600" cy="3028950"/>
          </a:xfrm>
        </p:spPr>
      </p:pic>
    </p:spTree>
    <p:extLst>
      <p:ext uri="{BB962C8B-B14F-4D97-AF65-F5344CB8AC3E}">
        <p14:creationId xmlns:p14="http://schemas.microsoft.com/office/powerpoint/2010/main" val="131941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a:solidFill>
                  <a:srgbClr val="00B050"/>
                </a:solidFill>
              </a:rPr>
              <a:t>All the meetings with the invited guests were very interesting and informative.</a:t>
            </a:r>
            <a:r>
              <a:rPr lang="pl-PL" sz="3200" b="1" dirty="0">
                <a:solidFill>
                  <a:srgbClr val="00B050"/>
                </a:solidFill>
              </a:rPr>
              <a:t/>
            </a:r>
            <a:br>
              <a:rPr lang="pl-PL" sz="3200" b="1" dirty="0">
                <a:solidFill>
                  <a:srgbClr val="00B050"/>
                </a:solidFill>
              </a:rPr>
            </a:br>
            <a:r>
              <a:rPr lang="pl-PL" sz="3200" b="1" dirty="0">
                <a:solidFill>
                  <a:srgbClr val="00B050"/>
                </a:solidFill>
              </a:rPr>
              <a:t>Thank you</a:t>
            </a:r>
            <a:r>
              <a:rPr lang="pl-PL" sz="3200" b="1" dirty="0" smtClean="0">
                <a:solidFill>
                  <a:srgbClr val="00B050"/>
                </a:solidFill>
              </a:rPr>
              <a:t>!</a:t>
            </a:r>
            <a:br>
              <a:rPr lang="pl-PL" sz="3200" b="1" dirty="0" smtClean="0">
                <a:solidFill>
                  <a:srgbClr val="00B050"/>
                </a:solidFill>
              </a:rPr>
            </a:br>
            <a:r>
              <a:rPr lang="pl-PL" sz="3200" b="1" dirty="0">
                <a:solidFill>
                  <a:srgbClr val="00B050"/>
                </a:solidFill>
              </a:rPr>
              <a:t/>
            </a:r>
            <a:br>
              <a:rPr lang="pl-PL" sz="3200" b="1" dirty="0">
                <a:solidFill>
                  <a:srgbClr val="00B050"/>
                </a:solidFill>
              </a:rPr>
            </a:br>
            <a:endParaRPr lang="pl-PL" sz="3200" b="1" dirty="0">
              <a:solidFill>
                <a:srgbClr val="00B050"/>
              </a:solidFill>
            </a:endParaRPr>
          </a:p>
        </p:txBody>
      </p:sp>
      <p:pic>
        <p:nvPicPr>
          <p:cNvPr id="4" name="Picture 3" descr="Image result for logo eTWIN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645024"/>
            <a:ext cx="2021309" cy="1728192"/>
          </a:xfrm>
          <a:prstGeom prst="rect">
            <a:avLst/>
          </a:prstGeom>
          <a:noFill/>
          <a:ln>
            <a:noFill/>
          </a:ln>
        </p:spPr>
      </p:pic>
    </p:spTree>
    <p:extLst>
      <p:ext uri="{BB962C8B-B14F-4D97-AF65-F5344CB8AC3E}">
        <p14:creationId xmlns:p14="http://schemas.microsoft.com/office/powerpoint/2010/main" val="1612857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214</Words>
  <Application>Microsoft Office PowerPoint</Application>
  <PresentationFormat>On-screen Show (4:3)</PresentationFormat>
  <Paragraphs>11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Adults read for kids </vt:lpstr>
      <vt:lpstr>From January to April 2017 in our class we hosted interesting people from our city, who are passionate about reading books. The invited guests read us fragments from selected books, answered questions about why we should read and they talked about their passions and interests. </vt:lpstr>
      <vt:lpstr>The first was the writer and a poet  Nina Opic. The meeting with her was already described in January in our Prezi presentation.   </vt:lpstr>
      <vt:lpstr> Another guest was prof. dr. hab. Marek Koziorowski - Vice-Rector of the University of Rzeszow. In addition to encouraging us to read, the professor told us many natural curiosities, because researching the animal world is his great passion. </vt:lpstr>
      <vt:lpstr>The next person was Father Adam, who introduced us to the books by poet Fr. Jan Twardowski and talked about his own life passion - music. Our guest played the guitar and taught us short songs. </vt:lpstr>
      <vt:lpstr>The fourth guest was nurse Mrs. Zofia Bereś. Mrs. Zofia read us a fragment of a book about health and talked about her great passion for travel. She has visited several continents and has been to many countries around the world</vt:lpstr>
      <vt:lpstr>The last guest was judge of the District Court in Rzeszow Mr. G. M. who talked about his work and introduced us to books that lawyers have to know. </vt:lpstr>
      <vt:lpstr>All the meetings with the invited guests were very interesting and informative.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Adults read for kids </dc:title>
  <dc:creator>mary</dc:creator>
  <cp:lastModifiedBy>mary</cp:lastModifiedBy>
  <cp:revision>29</cp:revision>
  <dcterms:created xsi:type="dcterms:W3CDTF">2017-05-02T16:41:25Z</dcterms:created>
  <dcterms:modified xsi:type="dcterms:W3CDTF">2017-05-02T17:38:41Z</dcterms:modified>
</cp:coreProperties>
</file>