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8" r:id="rId3"/>
    <p:sldId id="262" r:id="rId4"/>
    <p:sldId id="283" r:id="rId5"/>
    <p:sldId id="263" r:id="rId6"/>
    <p:sldId id="264" r:id="rId7"/>
    <p:sldId id="290" r:id="rId8"/>
    <p:sldId id="299" r:id="rId9"/>
    <p:sldId id="300" r:id="rId10"/>
    <p:sldId id="265" r:id="rId11"/>
    <p:sldId id="276" r:id="rId12"/>
    <p:sldId id="297" r:id="rId13"/>
    <p:sldId id="277" r:id="rId14"/>
    <p:sldId id="279" r:id="rId15"/>
    <p:sldId id="278" r:id="rId16"/>
    <p:sldId id="280" r:id="rId17"/>
    <p:sldId id="291" r:id="rId18"/>
    <p:sldId id="282" r:id="rId19"/>
    <p:sldId id="285" r:id="rId20"/>
    <p:sldId id="286" r:id="rId21"/>
    <p:sldId id="288" r:id="rId22"/>
    <p:sldId id="289" r:id="rId23"/>
    <p:sldId id="296" r:id="rId24"/>
    <p:sldId id="293" r:id="rId25"/>
    <p:sldId id="294" r:id="rId26"/>
    <p:sldId id="295" r:id="rId27"/>
    <p:sldId id="27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80"/>
    <a:srgbClr val="FFFFFF"/>
    <a:srgbClr val="5D7E9D"/>
    <a:srgbClr val="191919"/>
    <a:srgbClr val="8000FF"/>
    <a:srgbClr val="666666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172" autoAdjust="0"/>
    <p:restoredTop sz="91734" autoAdjust="0"/>
  </p:normalViewPr>
  <p:slideViewPr>
    <p:cSldViewPr snapToObjects="1">
      <p:cViewPr>
        <p:scale>
          <a:sx n="50" d="100"/>
          <a:sy n="50" d="100"/>
        </p:scale>
        <p:origin x="-1944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4E368B-5E7C-4C22-B222-0DE1BDE6728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6984B4-785C-451A-8FE5-18D8FED645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989328-CB89-4369-9356-F2D56AE15F88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7657" y="0"/>
            <a:ext cx="52763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51038"/>
            <a:ext cx="4953000" cy="2193831"/>
          </a:xfrm>
        </p:spPr>
        <p:txBody>
          <a:bodyPr anchor="b" anchorCtr="0">
            <a:normAutofit/>
            <a:scene3d>
              <a:camera prst="orthographicFront"/>
              <a:lightRig rig="balanced" dir="t"/>
            </a:scene3d>
          </a:bodyPr>
          <a:lstStyle>
            <a:lvl1pPr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04618"/>
            <a:ext cx="5715000" cy="1413475"/>
          </a:xfrm>
        </p:spPr>
        <p:txBody>
          <a:bodyPr>
            <a:normAutofit/>
            <a:scene3d>
              <a:camera prst="orthographicFront"/>
              <a:lightRig rig="twoPt" dir="t"/>
            </a:scene3d>
          </a:bodyPr>
          <a:lstStyle>
            <a:lvl1pPr marL="0" indent="0" algn="l"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898B-51F4-464C-9F99-321FF4661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2C27-EF16-4B22-B0AB-0B9297DBB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1"/>
            <a:ext cx="1676400" cy="5075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1"/>
            <a:ext cx="5867400" cy="5075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E05E-7379-4D5A-8DBF-D595277A5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E271-33B4-4456-A86E-3EFA12649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2590800"/>
            <a:ext cx="5943600" cy="1447800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balanced" dir="t"/>
            </a:scene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2900" y="4038601"/>
            <a:ext cx="5943600" cy="114300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woPt" dir="t"/>
            </a:scene3d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80000"/>
              <a:buFont typeface="Wingdings" pitchFamily="2" charset="2"/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8247-57D9-4ED6-951F-021B14B75BC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ir title.png"/>
          <p:cNvPicPr>
            <a:picLocks noChangeAspect="1"/>
          </p:cNvPicPr>
          <p:nvPr/>
        </p:nvPicPr>
        <p:blipFill>
          <a:blip r:embed="rId2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Font typeface="Wingdings" pitchFamily="2" charset="2"/>
              <a:buChar char="Ë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4211-7BA9-4023-8EC5-E901536CF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D431-D5DA-4B6B-AB48-6CA86003A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7E43-68DE-479C-ABE5-9072145D7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7168-8B69-47AF-8A13-1ACC12BE6CE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ir title.png"/>
          <p:cNvPicPr>
            <a:picLocks noChangeAspect="1"/>
          </p:cNvPicPr>
          <p:nvPr/>
        </p:nvPicPr>
        <p:blipFill>
          <a:blip r:embed="rId2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36750"/>
          </a:xfrm>
        </p:spPr>
        <p:txBody>
          <a:bodyPr anchor="ctr" anchorCtr="0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38200"/>
            <a:ext cx="36576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9"/>
            <a:ext cx="2703513" cy="26368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4023-EE48-417B-9479-59389FA11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93675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38200"/>
            <a:ext cx="3657600" cy="4572000"/>
          </a:xfrm>
          <a:prstGeom prst="rect">
            <a:avLst/>
          </a:prstGeom>
          <a:ln>
            <a:noFill/>
          </a:ln>
          <a:effectLst>
            <a:reflection blurRad="42700" stA="30000" endPos="20000" dist="40000" dir="5400000" sy="-100000" algn="bl" rotWithShape="0"/>
          </a:effectLst>
          <a:scene3d>
            <a:camera prst="perspectiveContrastingLeftFacing">
              <a:rot lat="295432" lon="20402243" rev="52222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8"/>
            <a:ext cx="2703512" cy="26368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6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9D5E-BCE7-4444-96BA-650F4952F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CCCFF"/>
            </a:gs>
            <a:gs pos="100000">
              <a:srgbClr val="99CCFF"/>
            </a:gs>
            <a:gs pos="95000">
              <a:srgbClr val="9966FF"/>
            </a:gs>
            <a:gs pos="20000">
              <a:srgbClr val="CC99FF"/>
            </a:gs>
            <a:gs pos="73000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936377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22639838-789A-4775-848C-C345EAD891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dandelion.png"/>
          <p:cNvPicPr>
            <a:picLocks noChangeAspect="1"/>
          </p:cNvPicPr>
          <p:nvPr/>
        </p:nvPicPr>
        <p:blipFill>
          <a:blip r:embed="rId13" cstate="print"/>
          <a:srcRect r="19766" b="20000"/>
          <a:stretch>
            <a:fillRect/>
          </a:stretch>
        </p:blipFill>
        <p:spPr>
          <a:xfrm>
            <a:off x="7772400" y="3200400"/>
            <a:ext cx="1371600" cy="3657600"/>
          </a:xfrm>
          <a:prstGeom prst="rect">
            <a:avLst/>
          </a:prstGeom>
        </p:spPr>
      </p:pic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14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>
    <p:newsflash/>
  </p:transition>
  <p:txStyles>
    <p:titleStyle>
      <a:lvl1pPr algn="l" defTabSz="914400" rtl="0" eaLnBrk="1" latinLnBrk="0" hangingPunct="1">
        <a:spcBef>
          <a:spcPct val="0"/>
        </a:spcBef>
        <a:buNone/>
        <a:defRPr sz="3600" b="0" kern="1200" cap="none" spc="100" baseline="0">
          <a:solidFill>
            <a:schemeClr val="tx2"/>
          </a:solidFill>
          <a:effectLst>
            <a:outerShdw blurRad="127000" algn="ctr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600"/>
        </a:spcBef>
        <a:buSzPct val="80000"/>
        <a:buFont typeface="Wingdings" pitchFamily="2" charset="2"/>
        <a:buChar char="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774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057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339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62255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19263"/>
            <a:ext cx="7772400" cy="1470025"/>
          </a:xfrm>
          <a:noFill/>
          <a:ln/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FFFFFF"/>
                </a:solidFill>
              </a:rPr>
              <a:t>Japanese Haiku</a:t>
            </a:r>
            <a:endParaRPr lang="en-US" dirty="0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38200" y="2085975"/>
            <a:ext cx="7772400" cy="14700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balanced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100" dirty="0" smtClean="0">
                <a:solidFill>
                  <a:srgbClr val="FFFFFF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A beautiful sneeze</a:t>
            </a:r>
            <a:endParaRPr kumimoji="0" lang="en-US" sz="2400" b="0" i="0" u="none" strike="noStrike" kern="1200" cap="none" spc="10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127000" algn="ctr" rotWithShape="0">
                  <a:schemeClr val="bg1">
                    <a:alpha val="5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the next few slides you will see some pictures, when I show you each one I want to you take 3mins. And free write, describing the image using 10-15 words. Describe the scene, what emotions it evokes etc. anything that comes to your mind. If the image leads you somewhere else that’s fine.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user\Desktop\digital-fantasy-font-b-art-b-font-nature-painting-sunlight-books-birds-flying-font-b-surr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71447"/>
            <a:ext cx="8505266" cy="56701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7629804_649911301886047_8558995192771768039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35168" y="398421"/>
            <a:ext cx="4089456" cy="59522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treet-Art-Climb-Over-Boo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5629" y="288882"/>
            <a:ext cx="4680376" cy="62405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695688" y="3757616"/>
            <a:ext cx="2921040" cy="949339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Picture 2" descr="C:\Users\user\Desktop\Νέος φάκελος (3)\depositphotos_24145889-stock-photo-open-book-on-a-wood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6551" y="398421"/>
            <a:ext cx="5696028" cy="57240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Future-bookl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0759" y="288882"/>
            <a:ext cx="4198995" cy="62984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Νέος φάκελος (3)\1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187" y="723303"/>
            <a:ext cx="7448652" cy="54649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OUTDOOR LIBRARY AT KIMOLOS</a:t>
            </a:r>
            <a:endParaRPr lang="el-GR" dirty="0"/>
          </a:p>
        </p:txBody>
      </p:sp>
      <p:pic>
        <p:nvPicPr>
          <p:cNvPr id="4" name="Picture 2" descr="C:\Users\user\Desktop\Νέος φάκελος (3)\kim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9317" y="1165193"/>
            <a:ext cx="6572337" cy="49292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Νέος φάκελος (3)\podilato98-giati_na_diavazoume_vivlia_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7674" y="727038"/>
            <a:ext cx="8069882" cy="55499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1142999"/>
            <a:ext cx="8366184" cy="47133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αρχείο λήψης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596" y="1128681"/>
            <a:ext cx="7667730" cy="46006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6--523628-Reading books on the na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31" y="544473"/>
            <a:ext cx="8304201" cy="46711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1143000"/>
            <a:ext cx="81153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tumblr_noeu9iZNq91u8dfaeo1_12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0239" y="909603"/>
            <a:ext cx="7464880" cy="41989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25562"/>
          </a:xfrm>
        </p:spPr>
        <p:txBody>
          <a:bodyPr/>
          <a:lstStyle/>
          <a:p>
            <a:r>
              <a:rPr lang="en-US" dirty="0" smtClean="0"/>
              <a:t>   Marilyn Monroe reading at a merry-go-round…</a:t>
            </a:r>
            <a:endParaRPr lang="el-GR" dirty="0"/>
          </a:p>
        </p:txBody>
      </p:sp>
      <p:pic>
        <p:nvPicPr>
          <p:cNvPr id="4" name="Picture 2" descr="C:\Users\user\Desktop\reading-books-hot-sexy-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6350" y="1238220"/>
            <a:ext cx="4089455" cy="52426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reading-books-literature-beach-holiday-candid-people-boats-phot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9518" y="763551"/>
            <a:ext cx="7945837" cy="51118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screen-shot-2016-07-25-at-3-57-58-pm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4114" y="1019142"/>
            <a:ext cx="7980829" cy="52900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8452763910a85cc5236be07127152d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8655" y="398421"/>
            <a:ext cx="4819716" cy="59041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hopefully you have got your creative gears moving, your next step is to pick one of the descriptions you like the best and transform it into a Haiku.  Don’t forget an illustration </a:t>
            </a:r>
            <a:r>
              <a:rPr lang="en-US" smtClean="0"/>
              <a:t>to help you out. </a:t>
            </a:r>
            <a:endParaRPr lang="en-US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Haiku?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68480"/>
            <a:ext cx="59436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three line poem with no more than 17 syllables.</a:t>
            </a:r>
          </a:p>
          <a:p>
            <a:r>
              <a:rPr lang="en-US" dirty="0" smtClean="0"/>
              <a:t>Expresses a thought, feeling or a mood, using nature.</a:t>
            </a:r>
          </a:p>
          <a:p>
            <a:r>
              <a:rPr lang="en-US" dirty="0" smtClean="0"/>
              <a:t>Traditionally, at least one line must describe or convey a sense of season, or hour (day or night). </a:t>
            </a:r>
          </a:p>
          <a:p>
            <a:r>
              <a:rPr lang="en-US" dirty="0" smtClean="0"/>
              <a:t>Haiku are also accompanied with a picture to help guide the reader.</a:t>
            </a:r>
          </a:p>
          <a:p>
            <a:r>
              <a:rPr lang="en-US" dirty="0" smtClean="0"/>
              <a:t>The layout of a Haiku is 5 syllables, 7 syllables, 5 syllables.</a:t>
            </a:r>
          </a:p>
          <a:p>
            <a:pPr lvl="1"/>
            <a:r>
              <a:rPr lang="en-US" dirty="0" smtClean="0"/>
              <a:t>To count syllables break the words into parts when you say it;  for example:  </a:t>
            </a:r>
            <a:r>
              <a:rPr lang="en-US" b="1" i="1" u="sng" dirty="0" smtClean="0"/>
              <a:t>layout</a:t>
            </a:r>
            <a:r>
              <a:rPr lang="en-US" dirty="0" smtClean="0"/>
              <a:t> is two syllables </a:t>
            </a:r>
            <a:r>
              <a:rPr lang="en-US" i="1" dirty="0" smtClean="0"/>
              <a:t>lay-out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366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Haiku poems</a:t>
            </a:r>
            <a:r>
              <a:rPr lang="en-US" dirty="0" smtClean="0">
                <a:solidFill>
                  <a:srgbClr val="6600FF"/>
                </a:solidFill>
              </a:rPr>
              <a:t>…</a:t>
            </a:r>
            <a:endParaRPr lang="en-US" dirty="0">
              <a:solidFill>
                <a:srgbClr val="6600FF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4150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write </a:t>
            </a:r>
            <a:r>
              <a:rPr lang="en-US" dirty="0"/>
              <a:t>about everyday things. </a:t>
            </a:r>
          </a:p>
          <a:p>
            <a:r>
              <a:rPr lang="en-US" dirty="0" smtClean="0"/>
              <a:t>Usually </a:t>
            </a:r>
            <a:r>
              <a:rPr lang="en-US" dirty="0"/>
              <a:t>they use simple words and </a:t>
            </a:r>
            <a:r>
              <a:rPr lang="en-US" u="sng" dirty="0"/>
              <a:t>grammar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Haiku don't rhyme.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 Haiku must "paint" a mental image in the reader's mind.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This is the challenge of Haiku - to put the poem's meaning and imagination in the reader's mind in ONLY 17 syllables over just three (3) lines of poetry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Here are some examples of haiku.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.photobucket.com/albums/v241/twirlynoodle/snowcr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41222" y="-1236592"/>
            <a:ext cx="10485222" cy="809459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This snowy morning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That Black Crow I hate so much…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But he’s beautiful!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-Basho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arm1.static.flickr.com/27/63833867_37d84347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326033" cy="699452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8253" y="1895454"/>
            <a:ext cx="5943600" cy="38862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No one Travels,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Along this way but I 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This autumn evening. 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-Basho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0960" y="763551"/>
            <a:ext cx="5476950" cy="5476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basho-haik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5024" y="800064"/>
            <a:ext cx="8056813" cy="4491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73a84586e979cf37cb54700edd27dc5c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7011" y="361908"/>
            <a:ext cx="5513463" cy="55134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r">
  <a:themeElements>
    <a:clrScheme name="Air">
      <a:dk1>
        <a:sysClr val="windowText" lastClr="000000"/>
      </a:dk1>
      <a:lt1>
        <a:sysClr val="window" lastClr="FFFFFF"/>
      </a:lt1>
      <a:dk2>
        <a:srgbClr val="17375D"/>
      </a:dk2>
      <a:lt2>
        <a:srgbClr val="BEDBFE"/>
      </a:lt2>
      <a:accent1>
        <a:srgbClr val="686F3A"/>
      </a:accent1>
      <a:accent2>
        <a:srgbClr val="165996"/>
      </a:accent2>
      <a:accent3>
        <a:srgbClr val="7276A0"/>
      </a:accent3>
      <a:accent4>
        <a:srgbClr val="7DB434"/>
      </a:accent4>
      <a:accent5>
        <a:srgbClr val="D28300"/>
      </a:accent5>
      <a:accent6>
        <a:srgbClr val="2B62CB"/>
      </a:accent6>
      <a:hlink>
        <a:srgbClr val="B58900"/>
      </a:hlink>
      <a:folHlink>
        <a:srgbClr val="B55C39"/>
      </a:folHlink>
    </a:clrScheme>
    <a:fontScheme name="Air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i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35000">
              <a:schemeClr val="phClr">
                <a:tint val="50000"/>
                <a:satMod val="250000"/>
              </a:schemeClr>
            </a:gs>
            <a:gs pos="100000">
              <a:schemeClr val="phClr">
                <a:tint val="40000"/>
                <a:satMod val="350000"/>
              </a:schemeClr>
            </a:gs>
          </a:gsLst>
          <a:lin ang="87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50000"/>
                <a:satMod val="110000"/>
              </a:schemeClr>
              <a:schemeClr val="phClr">
                <a:tint val="70000"/>
                <a:satMod val="15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80000"/>
              <a:satMod val="110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5400" dir="5400000" rotWithShape="0">
              <a:srgbClr val="FFFFFF">
                <a:alpha val="50000"/>
              </a:srgbClr>
            </a:outerShdw>
            <a:reflection blurRad="63500" stA="20000" endPos="15000" dist="12700" dir="5400000" sy="-100000" rotWithShape="0"/>
          </a:effectLst>
        </a:effectStyle>
        <a:effectStyle>
          <a:effectLst>
            <a:reflection blurRad="127000" stA="25000" endPos="20000" dist="38100" dir="5400000" sy="-100000" rotWithShape="0"/>
          </a:effectLst>
          <a:scene3d>
            <a:camera prst="orthographicFront">
              <a:rot lat="0" lon="0" rev="0"/>
            </a:camera>
            <a:lightRig rig="balanced" dir="b">
              <a:rot lat="0" lon="0" rev="2700000"/>
            </a:lightRig>
          </a:scene3d>
          <a:sp3d>
            <a:bevelT w="381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  <a:gradFill rotWithShape="1">
          <a:gsLst>
            <a:gs pos="0">
              <a:schemeClr val="accent5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Air</Template>
  <TotalTime>1572</TotalTime>
  <Words>330</Words>
  <Application>Microsoft Office PowerPoint</Application>
  <PresentationFormat>Προβολή στην οθόνη (4:3)</PresentationFormat>
  <Paragraphs>31</Paragraphs>
  <Slides>27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Air</vt:lpstr>
      <vt:lpstr>Japanese Haiku</vt:lpstr>
      <vt:lpstr>Διαφάνεια 2</vt:lpstr>
      <vt:lpstr>What is a Haiku?</vt:lpstr>
      <vt:lpstr> Haiku poems…</vt:lpstr>
      <vt:lpstr>Διαφάνεια 5</vt:lpstr>
      <vt:lpstr>Διαφάνεια 6</vt:lpstr>
      <vt:lpstr>Διαφάνεια 7</vt:lpstr>
      <vt:lpstr>Διαφάνεια 8</vt:lpstr>
      <vt:lpstr>Διαφάνεια 9</vt:lpstr>
      <vt:lpstr>Free Write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    OUTDOOR LIBRARY AT KIMOLOS</vt:lpstr>
      <vt:lpstr>Διαφάνεια 18</vt:lpstr>
      <vt:lpstr>Διαφάνεια 19</vt:lpstr>
      <vt:lpstr>Διαφάνεια 20</vt:lpstr>
      <vt:lpstr>Διαφάνεια 21</vt:lpstr>
      <vt:lpstr>Διαφάνεια 22</vt:lpstr>
      <vt:lpstr>   Marilyn Monroe reading at a merry-go-round…</vt:lpstr>
      <vt:lpstr>Διαφάνεια 24</vt:lpstr>
      <vt:lpstr>Διαφάνεια 25</vt:lpstr>
      <vt:lpstr>Διαφάνεια 26</vt:lpstr>
      <vt:lpstr>Next Step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Subtle Waves Template</dc:title>
  <dc:creator>Presentation Helper</dc:creator>
  <cp:lastModifiedBy>user</cp:lastModifiedBy>
  <cp:revision>79</cp:revision>
  <dcterms:modified xsi:type="dcterms:W3CDTF">2017-04-03T03:39:16Z</dcterms:modified>
</cp:coreProperties>
</file>