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8" d="100"/>
          <a:sy n="68" d="100"/>
        </p:scale>
        <p:origin x="96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78B3-F8FF-412D-B2C3-C882D25A7B30}" type="datetimeFigureOut">
              <a:rPr lang="el-GR" smtClean="0"/>
              <a:t>3/12/2016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0960-ED96-4E44-8D8C-67BD071F02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496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>
        <p:cut/>
      </p:transition>
    </mc:Choice>
    <mc:Fallback>
      <p:transition advClick="0" advTm="700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78B3-F8FF-412D-B2C3-C882D25A7B30}" type="datetimeFigureOut">
              <a:rPr lang="el-GR" smtClean="0"/>
              <a:t>3/12/2016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0960-ED96-4E44-8D8C-67BD071F02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4488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>
        <p:cut/>
      </p:transition>
    </mc:Choice>
    <mc:Fallback>
      <p:transition advClick="0" advTm="700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78B3-F8FF-412D-B2C3-C882D25A7B30}" type="datetimeFigureOut">
              <a:rPr lang="el-GR" smtClean="0"/>
              <a:t>3/12/2016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0960-ED96-4E44-8D8C-67BD071F02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673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>
        <p:cut/>
      </p:transition>
    </mc:Choice>
    <mc:Fallback>
      <p:transition advClick="0" advTm="7000"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78B3-F8FF-412D-B2C3-C882D25A7B30}" type="datetimeFigureOut">
              <a:rPr lang="el-GR" smtClean="0"/>
              <a:t>3/12/2016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0960-ED96-4E44-8D8C-67BD071F025D}" type="slidenum">
              <a:rPr lang="el-GR" smtClean="0"/>
              <a:t>‹#›</a:t>
            </a:fld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2625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>
        <p:cut/>
      </p:transition>
    </mc:Choice>
    <mc:Fallback>
      <p:transition advClick="0" advTm="7000"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78B3-F8FF-412D-B2C3-C882D25A7B30}" type="datetimeFigureOut">
              <a:rPr lang="el-GR" smtClean="0"/>
              <a:t>3/12/2016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0960-ED96-4E44-8D8C-67BD071F02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9913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>
        <p:cut/>
      </p:transition>
    </mc:Choice>
    <mc:Fallback>
      <p:transition advClick="0" advTm="7000"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78B3-F8FF-412D-B2C3-C882D25A7B30}" type="datetimeFigureOut">
              <a:rPr lang="el-GR" smtClean="0"/>
              <a:t>3/12/2016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0960-ED96-4E44-8D8C-67BD071F02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8619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>
        <p:cut/>
      </p:transition>
    </mc:Choice>
    <mc:Fallback>
      <p:transition advClick="0" advTm="7000"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78B3-F8FF-412D-B2C3-C882D25A7B30}" type="datetimeFigureOut">
              <a:rPr lang="el-GR" smtClean="0"/>
              <a:t>3/12/2016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0960-ED96-4E44-8D8C-67BD071F02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808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>
        <p:cut/>
      </p:transition>
    </mc:Choice>
    <mc:Fallback>
      <p:transition advClick="0" advTm="7000"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78B3-F8FF-412D-B2C3-C882D25A7B30}" type="datetimeFigureOut">
              <a:rPr lang="el-GR" smtClean="0"/>
              <a:t>3/12/2016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0960-ED96-4E44-8D8C-67BD071F02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8495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>
        <p:cut/>
      </p:transition>
    </mc:Choice>
    <mc:Fallback>
      <p:transition advClick="0" advTm="7000"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78B3-F8FF-412D-B2C3-C882D25A7B30}" type="datetimeFigureOut">
              <a:rPr lang="el-GR" smtClean="0"/>
              <a:t>3/12/2016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0960-ED96-4E44-8D8C-67BD071F02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22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>
        <p:cut/>
      </p:transition>
    </mc:Choice>
    <mc:Fallback>
      <p:transition advClick="0" advTm="7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78B3-F8FF-412D-B2C3-C882D25A7B30}" type="datetimeFigureOut">
              <a:rPr lang="el-GR" smtClean="0"/>
              <a:t>3/12/2016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0960-ED96-4E44-8D8C-67BD071F02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4205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>
        <p:cut/>
      </p:transition>
    </mc:Choice>
    <mc:Fallback>
      <p:transition advClick="0" advTm="7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78B3-F8FF-412D-B2C3-C882D25A7B30}" type="datetimeFigureOut">
              <a:rPr lang="el-GR" smtClean="0"/>
              <a:t>3/12/2016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0960-ED96-4E44-8D8C-67BD071F02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1143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>
        <p:cut/>
      </p:transition>
    </mc:Choice>
    <mc:Fallback>
      <p:transition advClick="0" advTm="7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78B3-F8FF-412D-B2C3-C882D25A7B30}" type="datetimeFigureOut">
              <a:rPr lang="el-GR" smtClean="0"/>
              <a:t>3/12/2016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0960-ED96-4E44-8D8C-67BD071F02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3884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>
        <p:cut/>
      </p:transition>
    </mc:Choice>
    <mc:Fallback>
      <p:transition advClick="0" advTm="7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78B3-F8FF-412D-B2C3-C882D25A7B30}" type="datetimeFigureOut">
              <a:rPr lang="el-GR" smtClean="0"/>
              <a:t>3/12/2016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0960-ED96-4E44-8D8C-67BD071F02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3714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>
        <p:cut/>
      </p:transition>
    </mc:Choice>
    <mc:Fallback>
      <p:transition advClick="0" advTm="70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78B3-F8FF-412D-B2C3-C882D25A7B30}" type="datetimeFigureOut">
              <a:rPr lang="el-GR" smtClean="0"/>
              <a:t>3/12/2016</a:t>
            </a:fld>
            <a:endParaRPr lang="el-G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0960-ED96-4E44-8D8C-67BD071F02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4287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>
        <p:cut/>
      </p:transition>
    </mc:Choice>
    <mc:Fallback>
      <p:transition advClick="0" advTm="70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78B3-F8FF-412D-B2C3-C882D25A7B30}" type="datetimeFigureOut">
              <a:rPr lang="el-GR" smtClean="0"/>
              <a:t>3/12/2016</a:t>
            </a:fld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0960-ED96-4E44-8D8C-67BD071F02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8198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>
        <p:cut/>
      </p:transition>
    </mc:Choice>
    <mc:Fallback>
      <p:transition advClick="0" advTm="700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78B3-F8FF-412D-B2C3-C882D25A7B30}" type="datetimeFigureOut">
              <a:rPr lang="el-GR" smtClean="0"/>
              <a:t>3/12/2016</a:t>
            </a:fld>
            <a:endParaRPr lang="el-G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0960-ED96-4E44-8D8C-67BD071F02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11771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>
        <p:cut/>
      </p:transition>
    </mc:Choice>
    <mc:Fallback>
      <p:transition advClick="0" advTm="700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78B3-F8FF-412D-B2C3-C882D25A7B30}" type="datetimeFigureOut">
              <a:rPr lang="el-GR" smtClean="0"/>
              <a:t>3/12/2016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0960-ED96-4E44-8D8C-67BD071F02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2851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>
        <p:cut/>
      </p:transition>
    </mc:Choice>
    <mc:Fallback>
      <p:transition advClick="0" advTm="70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3CB78B3-F8FF-412D-B2C3-C882D25A7B30}" type="datetimeFigureOut">
              <a:rPr lang="el-GR" smtClean="0"/>
              <a:t>3/12/2016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F0960-ED96-4E44-8D8C-67BD071F025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8661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mc:AlternateContent xmlns:mc="http://schemas.openxmlformats.org/markup-compatibility/2006">
    <mc:Choice xmlns:p14="http://schemas.microsoft.com/office/powerpoint/2010/main" Requires="p14">
      <p:transition p14:dur="100" advClick="0" advTm="7000">
        <p:cut/>
      </p:transition>
    </mc:Choice>
    <mc:Fallback>
      <p:transition advClick="0" advTm="7000">
        <p:cut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Welcome to our library…</a:t>
            </a:r>
            <a:endParaRPr lang="el-GR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5267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>
        <p:cut/>
      </p:transition>
    </mc:Choice>
    <mc:Fallback>
      <p:transition advClick="0" advTm="7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This is our school library. It sits on the ground floor.</a:t>
            </a:r>
            <a:endParaRPr lang="el-GR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003" y="1853248"/>
            <a:ext cx="6273800" cy="4705350"/>
          </a:xfrm>
        </p:spPr>
      </p:pic>
    </p:spTree>
    <p:extLst>
      <p:ext uri="{BB962C8B-B14F-4D97-AF65-F5344CB8AC3E}">
        <p14:creationId xmlns:p14="http://schemas.microsoft.com/office/powerpoint/2010/main" val="836240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>
        <p:cut/>
      </p:transition>
    </mc:Choice>
    <mc:Fallback>
      <p:transition advClick="0" advTm="7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Here we can read and borrow books or do our projects.</a:t>
            </a:r>
            <a:endParaRPr lang="el-GR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741" y="1836658"/>
            <a:ext cx="5882322" cy="4411742"/>
          </a:xfrm>
        </p:spPr>
      </p:pic>
    </p:spTree>
    <p:extLst>
      <p:ext uri="{BB962C8B-B14F-4D97-AF65-F5344CB8AC3E}">
        <p14:creationId xmlns:p14="http://schemas.microsoft.com/office/powerpoint/2010/main" val="893270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>
        <p:cut/>
      </p:transition>
    </mc:Choice>
    <mc:Fallback>
      <p:transition advClick="0" advTm="7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It is open every Tuesday from 10 to 12 am. All the students and the teachers are able to borrow books.</a:t>
            </a:r>
            <a:endParaRPr lang="el-GR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0728">
            <a:off x="2103418" y="2797834"/>
            <a:ext cx="5467023" cy="3641463"/>
          </a:xfrm>
        </p:spPr>
      </p:pic>
    </p:spTree>
    <p:extLst>
      <p:ext uri="{BB962C8B-B14F-4D97-AF65-F5344CB8AC3E}">
        <p14:creationId xmlns:p14="http://schemas.microsoft.com/office/powerpoint/2010/main" val="3427390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>
        <p:cut/>
      </p:transition>
    </mc:Choice>
    <mc:Fallback>
      <p:transition advClick="0" advTm="7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You can find a big variety of books like: Modern Greek prose</a:t>
            </a:r>
            <a:endParaRPr lang="el-GR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580" y="2052638"/>
            <a:ext cx="4876482" cy="3657362"/>
          </a:xfrm>
        </p:spPr>
      </p:pic>
    </p:spTree>
    <p:extLst>
      <p:ext uri="{BB962C8B-B14F-4D97-AF65-F5344CB8AC3E}">
        <p14:creationId xmlns:p14="http://schemas.microsoft.com/office/powerpoint/2010/main" val="3638925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>
        <p:cut/>
      </p:transition>
    </mc:Choice>
    <mc:Fallback>
      <p:transition advClick="0" advTm="7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Modern Greek poetry</a:t>
            </a:r>
            <a:endParaRPr lang="el-GR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8633">
            <a:off x="2491738" y="1448117"/>
            <a:ext cx="7629727" cy="4695151"/>
          </a:xfrm>
        </p:spPr>
      </p:pic>
    </p:spTree>
    <p:extLst>
      <p:ext uri="{BB962C8B-B14F-4D97-AF65-F5344CB8AC3E}">
        <p14:creationId xmlns:p14="http://schemas.microsoft.com/office/powerpoint/2010/main" val="4069857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>
        <p:cut/>
      </p:transition>
    </mc:Choice>
    <mc:Fallback>
      <p:transition advClick="0" advTm="7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History</a:t>
            </a:r>
            <a:endParaRPr lang="el-GR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80673" y="163997"/>
            <a:ext cx="5520426" cy="6526363"/>
          </a:xfrm>
        </p:spPr>
      </p:pic>
    </p:spTree>
    <p:extLst>
      <p:ext uri="{BB962C8B-B14F-4D97-AF65-F5344CB8AC3E}">
        <p14:creationId xmlns:p14="http://schemas.microsoft.com/office/powerpoint/2010/main" val="1536559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>
        <p:cut/>
      </p:transition>
    </mc:Choice>
    <mc:Fallback>
      <p:transition advClick="0" advTm="7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Foreign literature</a:t>
            </a:r>
            <a:endParaRPr lang="el-GR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373" y="1632982"/>
            <a:ext cx="6421437" cy="4816078"/>
          </a:xfrm>
        </p:spPr>
      </p:pic>
    </p:spTree>
    <p:extLst>
      <p:ext uri="{BB962C8B-B14F-4D97-AF65-F5344CB8AC3E}">
        <p14:creationId xmlns:p14="http://schemas.microsoft.com/office/powerpoint/2010/main" val="2830581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>
        <p:cut/>
      </p:transition>
    </mc:Choice>
    <mc:Fallback>
      <p:transition advClick="0" advTm="7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 rot="21220293">
            <a:off x="1166677" y="486958"/>
            <a:ext cx="9043425" cy="376169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Thanks for watching!!!</a:t>
            </a:r>
            <a:endParaRPr lang="el-GR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271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">
        <p:cut/>
      </p:transition>
    </mc:Choice>
    <mc:Fallback>
      <p:transition advClick="0" advTm="7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Ιόν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112</TotalTime>
  <Words>76</Words>
  <Application>Microsoft Office PowerPoint</Application>
  <PresentationFormat>Ευρεία οθόνη</PresentationFormat>
  <Paragraphs>9</Paragraphs>
  <Slides>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Ιόν</vt:lpstr>
      <vt:lpstr>Welcome to our library…</vt:lpstr>
      <vt:lpstr>This is our school library. It sits on the ground floor.</vt:lpstr>
      <vt:lpstr>Here we can read and borrow books or do our projects.</vt:lpstr>
      <vt:lpstr>It is open every Tuesday from 10 to 12 am. All the students and the teachers are able to borrow books.</vt:lpstr>
      <vt:lpstr>You can find a big variety of books like: Modern Greek prose</vt:lpstr>
      <vt:lpstr>Modern Greek poetry</vt:lpstr>
      <vt:lpstr>History</vt:lpstr>
      <vt:lpstr>Foreign literature</vt:lpstr>
      <vt:lpstr>Thanks for watching!!!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our library…</dc:title>
  <dc:creator>Eleftherios Stergiou</dc:creator>
  <cp:lastModifiedBy>Eleftherios Stergiou</cp:lastModifiedBy>
  <cp:revision>11</cp:revision>
  <dcterms:created xsi:type="dcterms:W3CDTF">2016-12-03T14:04:23Z</dcterms:created>
  <dcterms:modified xsi:type="dcterms:W3CDTF">2016-12-03T15:56:40Z</dcterms:modified>
</cp:coreProperties>
</file>