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3" r:id="rId4"/>
    <p:sldId id="264" r:id="rId5"/>
    <p:sldId id="267" r:id="rId6"/>
    <p:sldId id="261" r:id="rId7"/>
    <p:sldId id="266" r:id="rId8"/>
    <p:sldId id="269" r:id="rId9"/>
    <p:sldId id="284" r:id="rId10"/>
    <p:sldId id="270" r:id="rId11"/>
    <p:sldId id="278" r:id="rId12"/>
    <p:sldId id="271" r:id="rId13"/>
    <p:sldId id="281" r:id="rId14"/>
    <p:sldId id="272" r:id="rId15"/>
    <p:sldId id="282" r:id="rId16"/>
    <p:sldId id="279" r:id="rId17"/>
    <p:sldId id="283" r:id="rId18"/>
    <p:sldId id="275" r:id="rId19"/>
    <p:sldId id="285" r:id="rId20"/>
    <p:sldId id="277" r:id="rId21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B9D13-5F4A-4A4B-B15A-EDE703A586E1}" type="datetimeFigureOut">
              <a:rPr lang="el-GR"/>
              <a:pPr>
                <a:defRPr/>
              </a:pPr>
              <a:t>28/11/2014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08A57-DA3D-432F-AA0B-938F253B992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84C86-279C-47B7-B0F4-F33A9AAFA2A3}" type="datetimeFigureOut">
              <a:rPr lang="el-GR"/>
              <a:pPr>
                <a:defRPr/>
              </a:pPr>
              <a:t>28/11/2014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59195-1854-4EA0-907E-3363F4CC22B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6E9F9-C20C-4CA3-BD72-2771CB326E33}" type="datetimeFigureOut">
              <a:rPr lang="el-GR"/>
              <a:pPr>
                <a:defRPr/>
              </a:pPr>
              <a:t>28/11/2014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477C3-D854-4B25-84D4-AFB814D59D3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1B7F6-3E5E-474C-946D-66AF98EC01A7}" type="datetimeFigureOut">
              <a:rPr lang="el-GR"/>
              <a:pPr>
                <a:defRPr/>
              </a:pPr>
              <a:t>28/11/2014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7CB0B-F073-4C74-B66E-841685BFC68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81079-7416-4279-B58C-5200098060C7}" type="datetimeFigureOut">
              <a:rPr lang="el-GR"/>
              <a:pPr>
                <a:defRPr/>
              </a:pPr>
              <a:t>28/11/2014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94596-3AAE-4F60-A2FA-DE53616E5FC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F1B3C-FB0D-4D00-9764-2D900ECC2E0B}" type="datetimeFigureOut">
              <a:rPr lang="el-GR"/>
              <a:pPr>
                <a:defRPr/>
              </a:pPr>
              <a:t>28/11/2014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8095C-4AAE-4876-BB2A-CEFF5D1E517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5B501-94F7-48A9-9C24-25BA41B47CF8}" type="datetimeFigureOut">
              <a:rPr lang="el-GR"/>
              <a:pPr>
                <a:defRPr/>
              </a:pPr>
              <a:t>28/11/2014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65009-40B2-4A64-AC78-E1BA7ECDE1F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91A22-821C-4D35-92C4-510D33E280C5}" type="datetimeFigureOut">
              <a:rPr lang="el-GR"/>
              <a:pPr>
                <a:defRPr/>
              </a:pPr>
              <a:t>28/11/2014</a:t>
            </a:fld>
            <a:endParaRPr lang="el-GR"/>
          </a:p>
        </p:txBody>
      </p:sp>
      <p:sp>
        <p:nvSpPr>
          <p:cNvPr id="8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21901-41E0-4EB7-8B59-0E81511E8E5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C090C-3CEA-433F-A11D-B36E68FFD67C}" type="datetimeFigureOut">
              <a:rPr lang="el-GR"/>
              <a:pPr>
                <a:defRPr/>
              </a:pPr>
              <a:t>28/11/2014</a:t>
            </a:fld>
            <a:endParaRPr lang="el-GR"/>
          </a:p>
        </p:txBody>
      </p:sp>
      <p:sp>
        <p:nvSpPr>
          <p:cNvPr id="4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72BA4-6361-47E1-94E0-D5FDC5C6076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B28B0-4776-401D-9E86-1C9C7ADEAA3D}" type="datetimeFigureOut">
              <a:rPr lang="el-GR"/>
              <a:pPr>
                <a:defRPr/>
              </a:pPr>
              <a:t>28/11/2014</a:t>
            </a:fld>
            <a:endParaRPr lang="el-GR"/>
          </a:p>
        </p:txBody>
      </p:sp>
      <p:sp>
        <p:nvSpPr>
          <p:cNvPr id="3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362D7-3FA2-4284-AF20-EBDC8AE5CD6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85C71-B71E-47DC-A5A1-D4E49D825DC2}" type="datetimeFigureOut">
              <a:rPr lang="el-GR"/>
              <a:pPr>
                <a:defRPr/>
              </a:pPr>
              <a:t>28/11/2014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ADF35-1FD8-4804-85DC-C63C28CC692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ECB23-1250-4E94-A885-849BFFCF07F7}" type="datetimeFigureOut">
              <a:rPr lang="el-GR"/>
              <a:pPr>
                <a:defRPr/>
              </a:pPr>
              <a:t>28/11/2014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8703A-D144-4C74-B846-A5502D081DF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- Θέση τίτλου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του τίτλου</a:t>
            </a:r>
          </a:p>
        </p:txBody>
      </p:sp>
      <p:sp>
        <p:nvSpPr>
          <p:cNvPr id="1027" name="2 - Θέση κειμένου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27CD89D-BFB3-4ADD-845D-46393757817E}" type="datetimeFigureOut">
              <a:rPr lang="el-GR"/>
              <a:pPr>
                <a:defRPr/>
              </a:pPr>
              <a:t>28/11/2014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7F9A7AB-E2C8-43A9-A22A-6327A0B4BCF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7&#959;%20&#916;&#951;&#956;&#959;&#964;&#953;&#954;&#972;%20&#925;&#943;&#954;&#945;&#953;&#945;&#962;\Desktop\&#928;&#913;&#929;&#927;&#933;&#931;&#921;&#913;&#931;&#919;%20&#931;&#935;&#927;&#923;&#917;&#921;&#927;&#933;\&#932;&#959;%20&#914;&#945;&#955;&#962;%20&#932;&#969;&#957;%20&#935;&#945;&#956;&#941;&#957;&#969;&#957;%20&#927;&#957;&#949;&#943;&#961;&#969;&#957;%20~%20&#924;&#940;&#957;&#959;&#962;%20&#935;&#945;&#964;&#950;&#953;&#948;&#940;&#954;&#953;&#962;.mp3" TargetMode="Externa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7dimotikonikaias.blogspot.gr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11188" y="404813"/>
            <a:ext cx="7772400" cy="14700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The city and our school</a:t>
            </a:r>
            <a:endParaRPr lang="el-GR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l-G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Το Βαλς Των Χαμένων Ονείρων ~ Μάνος Χατζιδάκις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4 - Εικόνα" descr="00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1844824"/>
            <a:ext cx="532894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78098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We love it and we try to make it beautiful.</a:t>
            </a:r>
            <a:endParaRPr lang="el-GR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243" name="2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0244" name="4 - Θέση κειμένου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10245" name="12 - Θέση περιεχομένου" descr="DSC02932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692696"/>
            <a:ext cx="3744912" cy="2808287"/>
          </a:xfrm>
        </p:spPr>
      </p:pic>
      <p:pic>
        <p:nvPicPr>
          <p:cNvPr id="10246" name="13 - Εικόνα" descr="DSC0292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789040"/>
            <a:ext cx="3563937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15 - Θέση περιεχομένου" descr="DSC02960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88024" y="620688"/>
            <a:ext cx="4040187" cy="3030538"/>
          </a:xfrm>
        </p:spPr>
      </p:pic>
      <p:pic>
        <p:nvPicPr>
          <p:cNvPr id="8" name="Picture 14" descr="DSC029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933056"/>
            <a:ext cx="3192462" cy="239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1267" name="2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1268" name="4 - Θέση κειμένου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11269" name="7 - Θέση περιεχομένου" descr="00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9550" y="404813"/>
            <a:ext cx="4075113" cy="6218237"/>
          </a:xfrm>
        </p:spPr>
      </p:pic>
      <p:pic>
        <p:nvPicPr>
          <p:cNvPr id="11270" name="7 - Θέση περιεχομένου" descr="κομμενη.PN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5025" y="908050"/>
            <a:ext cx="4041775" cy="53292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2291" name="2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860032" y="620688"/>
            <a:ext cx="4041775" cy="639762"/>
          </a:xfrm>
        </p:spPr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We love reading</a:t>
            </a:r>
            <a:endParaRPr lang="el-GR" sz="2800" b="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2293" name="7 - Θέση περιεχομένου" descr="DSC02133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27984" y="2996952"/>
            <a:ext cx="4513965" cy="3384376"/>
          </a:xfrm>
        </p:spPr>
      </p:pic>
      <p:pic>
        <p:nvPicPr>
          <p:cNvPr id="12294" name="12 - Θέση περιεχομένου" descr="DSC0213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0"/>
            <a:ext cx="4040188" cy="3030538"/>
          </a:xfrm>
        </p:spPr>
      </p:pic>
      <p:pic>
        <p:nvPicPr>
          <p:cNvPr id="7" name="Picture 11" descr="dsc0267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4290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3315" name="2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3316" name="4 - Θέση κειμένου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13317" name="6 - Θέση περιεχομένου" descr="imagesCAG2NYZI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260350"/>
            <a:ext cx="3384550" cy="2952750"/>
          </a:xfrm>
        </p:spPr>
      </p:pic>
      <p:pic>
        <p:nvPicPr>
          <p:cNvPr id="13318" name="7 - Θέση περιεχομένου" descr="000.PN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84663" y="333375"/>
            <a:ext cx="4679950" cy="5759450"/>
          </a:xfrm>
        </p:spPr>
      </p:pic>
      <p:pic>
        <p:nvPicPr>
          <p:cNvPr id="13319" name="8 - Εικόνα" descr="dsc0270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3644900"/>
            <a:ext cx="3635375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We love painting</a:t>
            </a:r>
            <a:endParaRPr lang="el-GR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339" name="2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4340" name="4 - Θέση κειμένου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14341" name="12 - Θέση περιεχομένου" descr="DSC0289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125538"/>
            <a:ext cx="4033838" cy="3024187"/>
          </a:xfrm>
        </p:spPr>
      </p:pic>
      <p:pic>
        <p:nvPicPr>
          <p:cNvPr id="14342" name="13 - Θέση περιεχομένου" descr="DSC0135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6463" y="1125538"/>
            <a:ext cx="4041775" cy="3030537"/>
          </a:xfrm>
        </p:spPr>
      </p:pic>
      <p:pic>
        <p:nvPicPr>
          <p:cNvPr id="14343" name="15 - Εικόνα" descr="Καταγραφή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4221163"/>
            <a:ext cx="3600450" cy="239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18 - Εικόνα" descr="DSC0137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75125"/>
            <a:ext cx="3576638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5363" name="2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15364" name="6 - Θέση περιεχομένου" descr="Κατnea2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2938" y="692150"/>
            <a:ext cx="3668712" cy="5434013"/>
          </a:xfrm>
        </p:spPr>
      </p:pic>
      <p:sp>
        <p:nvSpPr>
          <p:cNvPr id="15365" name="4 - Θέση κειμένου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15366" name="7 - Θέση περιεχομένου" descr="rsz_eikona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59338" y="3644900"/>
            <a:ext cx="4041775" cy="2794000"/>
          </a:xfrm>
        </p:spPr>
      </p:pic>
      <p:pic>
        <p:nvPicPr>
          <p:cNvPr id="15367" name="8 - Εικόνα" descr="ne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188913"/>
            <a:ext cx="3690938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We love traditional dances and carnival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</a:rPr>
              <a:t>disquises</a:t>
            </a:r>
            <a:endParaRPr lang="el-GR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387" name="2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6388" name="4 - Θέση κειμένου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16389" name="11 - Θέση περιεχομένου" descr="DSC0131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268413"/>
            <a:ext cx="4416425" cy="3313112"/>
          </a:xfrm>
        </p:spPr>
      </p:pic>
      <p:pic>
        <p:nvPicPr>
          <p:cNvPr id="16390" name="8 - Εικόνα" descr="DSC0127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3644900"/>
            <a:ext cx="3851275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7411" name="2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17412" name="6 - Θέση περιεχομένου" descr="DSC0246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050" y="3284538"/>
            <a:ext cx="4464050" cy="3348037"/>
          </a:xfrm>
        </p:spPr>
      </p:pic>
      <p:sp>
        <p:nvSpPr>
          <p:cNvPr id="17413" name="4 - Θέση κειμένου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17414" name="7 - Θέση περιεχομένου" descr="DSC0242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59338" y="188913"/>
            <a:ext cx="4041775" cy="3030537"/>
          </a:xfrm>
        </p:spPr>
      </p:pic>
      <p:pic>
        <p:nvPicPr>
          <p:cNvPr id="17415" name="9 - Εικόνα" descr="DSC0245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88913"/>
            <a:ext cx="403225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0609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We love 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theater</a:t>
            </a:r>
            <a:endParaRPr lang="el-GR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435" name="2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8436" name="4 - Θέση κειμένου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18437" name="7 - Θέση περιεχομένου" descr="theatro1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764704"/>
            <a:ext cx="4041775" cy="2855912"/>
          </a:xfrm>
        </p:spPr>
      </p:pic>
      <p:pic>
        <p:nvPicPr>
          <p:cNvPr id="18438" name="9 - Θέση περιεχομένου" descr="DSC0222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88024" y="764704"/>
            <a:ext cx="4040187" cy="3030537"/>
          </a:xfrm>
        </p:spPr>
      </p:pic>
      <p:pic>
        <p:nvPicPr>
          <p:cNvPr id="18439" name="10 - Εικόνα" descr="DSC0115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4076700"/>
            <a:ext cx="3633788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theatr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077072"/>
            <a:ext cx="3643313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20483" name="Picture 8" descr="DSC0219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 rot="21094565">
            <a:off x="236538" y="365125"/>
            <a:ext cx="3611562" cy="2349500"/>
          </a:xfrm>
        </p:spPr>
      </p:pic>
      <p:pic>
        <p:nvPicPr>
          <p:cNvPr id="20484" name="Picture 9" descr="DSC0138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 rot="516751">
            <a:off x="4716463" y="404813"/>
            <a:ext cx="3697287" cy="2773362"/>
          </a:xfrm>
        </p:spPr>
      </p:pic>
      <p:pic>
        <p:nvPicPr>
          <p:cNvPr id="20485" name="Picture 13" descr="DSC0138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23850" y="3417888"/>
            <a:ext cx="3609975" cy="2708275"/>
          </a:xfrm>
        </p:spPr>
      </p:pic>
      <p:pic>
        <p:nvPicPr>
          <p:cNvPr id="20486" name="Picture 14" descr="DSC0034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643438" y="3514725"/>
            <a:ext cx="3481387" cy="26114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l-GR" dirty="0" smtClean="0"/>
              <a:t>   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l-GR" sz="2800" dirty="0">
              <a:latin typeface="+mj-lt"/>
            </a:endParaRP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l-GR" sz="2800" dirty="0" smtClean="0">
              <a:latin typeface="+mj-lt"/>
            </a:endParaRP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l-GR" sz="2800" dirty="0">
              <a:latin typeface="+mj-lt"/>
            </a:endParaRP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l-GR" sz="2800" dirty="0" smtClean="0">
              <a:latin typeface="+mj-lt"/>
            </a:endParaRP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l-GR" sz="2800" dirty="0">
              <a:latin typeface="+mj-lt"/>
            </a:endParaRPr>
          </a:p>
        </p:txBody>
      </p:sp>
      <p:pic>
        <p:nvPicPr>
          <p:cNvPr id="3075" name="Picture 2" descr="E:\ΦΩΤΟ\1024px-2011_Dimos_Nikeas-Agiou_Ioanni_Rend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1844675"/>
            <a:ext cx="5256212" cy="366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Τίτλος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</a:rPr>
              <a:t>Nikea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 –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</a:rPr>
              <a:t>Agios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</a:rPr>
              <a:t>Ioannis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</a:rPr>
              <a:t>Rentis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 is a suburb of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</a:rPr>
              <a:t>Pireas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, the largest port in the country.</a:t>
            </a:r>
            <a:endParaRPr lang="el-GR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We expect you to visit us </a:t>
            </a:r>
            <a:r>
              <a:rPr lang="el-GR" sz="2800" dirty="0" smtClean="0">
                <a:solidFill>
                  <a:schemeClr val="accent6">
                    <a:lumMod val="50000"/>
                  </a:schemeClr>
                </a:solidFill>
              </a:rPr>
              <a:t>:</a:t>
            </a:r>
            <a:endParaRPr lang="el-GR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l-GR" dirty="0" smtClean="0">
                <a:hlinkClick r:id="rId2"/>
              </a:rPr>
              <a:t> </a:t>
            </a:r>
            <a:r>
              <a:rPr lang="en-US" dirty="0" smtClean="0">
                <a:hlinkClick r:id="rId2"/>
              </a:rPr>
              <a:t>http://7dimotikonikaias.blogspot.gr/</a:t>
            </a:r>
            <a:endParaRPr lang="el-GR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l-GR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l-GR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l-GR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l-GR" dirty="0" smtClean="0"/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l-GR" dirty="0" smtClean="0">
                <a:solidFill>
                  <a:schemeClr val="accent6">
                    <a:lumMod val="50000"/>
                  </a:schemeClr>
                </a:solidFill>
              </a:rPr>
              <a:t>7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th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Primary school of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Nikea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November 2014</a:t>
            </a:r>
            <a:endParaRPr lang="el-GR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It is a municipality with intense cultural activity.</a:t>
            </a:r>
            <a:endParaRPr lang="el-GR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9" name="3 - Θέση περιεχομένου" descr="imagesCAFSOA5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268413"/>
            <a:ext cx="2755900" cy="2063750"/>
          </a:xfrm>
        </p:spPr>
      </p:pic>
      <p:pic>
        <p:nvPicPr>
          <p:cNvPr id="4100" name="4 - Εικόνα" descr="imagesCAL5O4R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213100"/>
            <a:ext cx="5119688" cy="279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6 - Εικόνα" descr="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4221163"/>
            <a:ext cx="29273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Monuments and works of art that adorn our region.</a:t>
            </a:r>
            <a:endParaRPr lang="el-GR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123" name="2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5124" name="6 - Θέση περιεχομένου" descr="katrakeio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557338"/>
            <a:ext cx="3560762" cy="3240087"/>
          </a:xfrm>
        </p:spPr>
      </p:pic>
      <p:sp>
        <p:nvSpPr>
          <p:cNvPr id="5125" name="4 - Θέση κειμένου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5126" name="7 - Θέση περιεχομένου" descr="imagesCASBUHUW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2133600"/>
            <a:ext cx="4233862" cy="35274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6147" name="2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6148" name="8 - Θέση περιεχομένου" descr="xmm0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3438" y="4076700"/>
            <a:ext cx="4040187" cy="2376488"/>
          </a:xfrm>
        </p:spPr>
      </p:pic>
      <p:sp>
        <p:nvSpPr>
          <p:cNvPr id="6149" name="4 - Θέση κειμένου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6150" name="6 - Εικόνα" descr="9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4076700"/>
            <a:ext cx="3671887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10 - Θέση περιεχομένου" descr="βαρωτσος.pn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39750" y="225425"/>
            <a:ext cx="4679950" cy="3505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Come to show you where we play and working out.</a:t>
            </a:r>
            <a:endParaRPr lang="el-GR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171" name="4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7172" name="6 - Θέση κειμένου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7173" name="Picture 2" descr="E:\ΦΩΤΟ\imagesCASOEO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550" y="1412875"/>
            <a:ext cx="2143125" cy="2143125"/>
          </a:xfrm>
        </p:spPr>
      </p:pic>
      <p:pic>
        <p:nvPicPr>
          <p:cNvPr id="7174" name="Picture 3" descr="E:\ΦΩΤΟ\ΚΗΠΟΘ.pn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92725" y="1557338"/>
            <a:ext cx="2476500" cy="1847850"/>
          </a:xfrm>
        </p:spPr>
      </p:pic>
      <p:pic>
        <p:nvPicPr>
          <p:cNvPr id="7175" name="13 - Εικόνα" descr="loizos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4300" y="1773238"/>
            <a:ext cx="44450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14 - Εικόνα" descr="imagesCAYWNKUB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3933825"/>
            <a:ext cx="29210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8195" name="2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8196" name="6 - Θέση περιεχομένου" descr="αρση βαρων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260350"/>
            <a:ext cx="4748212" cy="3589338"/>
          </a:xfrm>
        </p:spPr>
      </p:pic>
      <p:sp>
        <p:nvSpPr>
          <p:cNvPr id="8197" name="4 - Θέση κειμένου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8198" name="7 - Θέση περιεχομένου" descr="loizos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94313" y="4005263"/>
            <a:ext cx="3606800" cy="23955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Our school is one of the oldest in town.</a:t>
            </a:r>
            <a:endParaRPr lang="el-GR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219" name="2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9220" name="6 - Θέση περιεχομένου" descr="rsz_dsc0212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412875"/>
            <a:ext cx="4040188" cy="4252913"/>
          </a:xfrm>
        </p:spPr>
      </p:pic>
      <p:sp>
        <p:nvSpPr>
          <p:cNvPr id="9221" name="4 - Θέση κειμένου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just" eaLnBrk="1" hangingPunct="1"/>
            <a:r>
              <a:rPr lang="en-US" sz="2800" b="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Our yard</a:t>
            </a:r>
            <a:endParaRPr lang="el-GR" sz="2800" b="0" dirty="0" smtClean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9222" name="9 - Θέση περιεχομένου" descr="DSC0213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6463" y="3429000"/>
            <a:ext cx="4041775" cy="3030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r>
              <a:rPr lang="en-US" sz="2400" smtClean="0">
                <a:solidFill>
                  <a:srgbClr val="990000"/>
                </a:solidFill>
              </a:rPr>
              <a:t>Our classes and library</a:t>
            </a:r>
            <a:endParaRPr lang="el-GR" sz="2400" smtClean="0">
              <a:solidFill>
                <a:srgbClr val="990000"/>
              </a:solidFill>
            </a:endParaRPr>
          </a:p>
        </p:txBody>
      </p:sp>
      <p:pic>
        <p:nvPicPr>
          <p:cNvPr id="37895" name="Picture 7" descr="DSC0114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 rot="21217601">
            <a:off x="334963" y="889000"/>
            <a:ext cx="3240087" cy="2430463"/>
          </a:xfrm>
        </p:spPr>
      </p:pic>
      <p:pic>
        <p:nvPicPr>
          <p:cNvPr id="37896" name="Picture 8" descr="DSC0272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32363" y="873125"/>
            <a:ext cx="3346450" cy="2509838"/>
          </a:xfrm>
        </p:spPr>
      </p:pic>
      <p:pic>
        <p:nvPicPr>
          <p:cNvPr id="37899" name="Picture 11" descr="DSC0213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8313" y="3635375"/>
            <a:ext cx="3598862" cy="2700338"/>
          </a:xfrm>
        </p:spPr>
      </p:pic>
      <p:pic>
        <p:nvPicPr>
          <p:cNvPr id="37900" name="Picture 12" descr="DSC0213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932363" y="3730625"/>
            <a:ext cx="3455987" cy="2593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Κλασικό Office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301</TotalTime>
  <Words>117</Words>
  <Application>Microsoft Office PowerPoint</Application>
  <PresentationFormat>Προβολή στην οθόνη (4:3)</PresentationFormat>
  <Paragraphs>25</Paragraphs>
  <Slides>20</Slides>
  <Notes>0</Notes>
  <HiddenSlides>0</HiddenSlides>
  <MMClips>1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20</vt:i4>
      </vt:variant>
    </vt:vector>
  </HeadingPairs>
  <TitlesOfParts>
    <vt:vector size="21" baseType="lpstr">
      <vt:lpstr>Θέμα του Office</vt:lpstr>
      <vt:lpstr>The city and our school</vt:lpstr>
      <vt:lpstr>Nikea – Agios Ioannis Rentis is a suburb of Pireas, the largest port in the country.</vt:lpstr>
      <vt:lpstr>It is a municipality with intense cultural activity.</vt:lpstr>
      <vt:lpstr>Monuments and works of art that adorn our region.</vt:lpstr>
      <vt:lpstr>Διαφάνεια 5</vt:lpstr>
      <vt:lpstr>Come to show you where we play and working out.</vt:lpstr>
      <vt:lpstr>Διαφάνεια 7</vt:lpstr>
      <vt:lpstr>Our school is one of the oldest in town.</vt:lpstr>
      <vt:lpstr>Our classes and library</vt:lpstr>
      <vt:lpstr>We love it and we try to make it beautiful.</vt:lpstr>
      <vt:lpstr>Διαφάνεια 11</vt:lpstr>
      <vt:lpstr>Διαφάνεια 12</vt:lpstr>
      <vt:lpstr>Διαφάνεια 13</vt:lpstr>
      <vt:lpstr>We love painting</vt:lpstr>
      <vt:lpstr>Διαφάνεια 15</vt:lpstr>
      <vt:lpstr>We love traditional dances and carnival disquises</vt:lpstr>
      <vt:lpstr>Διαφάνεια 17</vt:lpstr>
      <vt:lpstr>We love  theater</vt:lpstr>
      <vt:lpstr>Διαφάνεια 19</vt:lpstr>
      <vt:lpstr>We expect you to visit us 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Στελιος</dc:creator>
  <cp:lastModifiedBy>7ο Δημοτικό Νίκαιας</cp:lastModifiedBy>
  <cp:revision>53</cp:revision>
  <dcterms:created xsi:type="dcterms:W3CDTF">2014-11-25T13:32:31Z</dcterms:created>
  <dcterms:modified xsi:type="dcterms:W3CDTF">2014-11-28T08:46:18Z</dcterms:modified>
</cp:coreProperties>
</file>