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0" r:id="rId2"/>
    <p:sldId id="281" r:id="rId3"/>
    <p:sldId id="282" r:id="rId4"/>
    <p:sldId id="288" r:id="rId5"/>
    <p:sldId id="289" r:id="rId6"/>
    <p:sldId id="284" r:id="rId7"/>
    <p:sldId id="285" r:id="rId8"/>
    <p:sldId id="256" r:id="rId9"/>
    <p:sldId id="257" r:id="rId10"/>
    <p:sldId id="286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8" r:id="rId29"/>
    <p:sldId id="277" r:id="rId30"/>
    <p:sldId id="292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wipe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C7B288-EAA7-4FEC-A7DB-EC396B18ED1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FD3C8B-2921-44DE-A603-E89171A2F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 dir="r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719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Latn-AZ" sz="2400" dirty="0" smtClean="0"/>
              <a:t>           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AMSUNG\Desktop\Baki\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47898" cy="61370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35896" y="476672"/>
            <a:ext cx="50040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Latn-A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az-Latn-A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az-Latn-A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az-Latn-A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nim</a:t>
            </a:r>
            <a:r>
              <a:rPr lang="az-Latn-A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az-Latn-A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az-Latn-AZ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Azərbaycan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Baki\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496944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5733256"/>
            <a:ext cx="40324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60032" y="5805264"/>
            <a:ext cx="3501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3200" b="1" dirty="0" smtClean="0">
                <a:latin typeface="Times New Roman" pitchFamily="18" charset="0"/>
                <a:cs typeface="Times New Roman" pitchFamily="18" charset="0"/>
              </a:rPr>
              <a:t>Bibiheybət məscidi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689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220072" y="5301208"/>
            <a:ext cx="3312368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5517232"/>
            <a:ext cx="3187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Latn-A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“Qədim İçərişəhər</a:t>
            </a:r>
            <a:r>
              <a:rPr lang="az-Latn-AZ" sz="2800" dirty="0" smtClean="0">
                <a:solidFill>
                  <a:srgbClr val="002060"/>
                </a:solidFill>
              </a:rPr>
              <a:t>”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04664"/>
            <a:ext cx="8496944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3937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32656"/>
            <a:ext cx="862353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32656"/>
            <a:ext cx="8471429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6895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53612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Desktop\Baki\1352120477_flag-i-gerb-aze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832"/>
            <a:ext cx="2390775" cy="3438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Symbols of Azerbaijan Republic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MSUNG\Desktop\Baki\bayra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204864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5919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7"/>
            <a:ext cx="8424936" cy="633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2045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36583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5"/>
            <a:ext cx="8568952" cy="612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28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89644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373216"/>
            <a:ext cx="2936354" cy="102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141277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https://www.youtube.com/watch?v=rbMV5QdRSlo</a:t>
            </a:r>
            <a:endParaRPr lang="en-US" dirty="0"/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Desktop\Baki\1368020111_azerbaycantarixi-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93" y="332656"/>
            <a:ext cx="859901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MSUNG\Desktop\Baki\y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744416" cy="2736304"/>
          </a:xfrm>
          <a:prstGeom prst="rect">
            <a:avLst/>
          </a:prstGeom>
          <a:noFill/>
        </p:spPr>
      </p:pic>
      <p:pic>
        <p:nvPicPr>
          <p:cNvPr id="14339" name="Picture 3" descr="C:\Users\SAMSUNG\Desktop\Baki\y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3871284" cy="3024336"/>
          </a:xfrm>
          <a:prstGeom prst="rect">
            <a:avLst/>
          </a:prstGeom>
          <a:noFill/>
        </p:spPr>
      </p:pic>
      <p:pic>
        <p:nvPicPr>
          <p:cNvPr id="14340" name="Picture 4" descr="C:\Users\SAMSUNG\Desktop\Baki\y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84984"/>
            <a:ext cx="3816424" cy="30016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2953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Kitchen of 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Azerbaijan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AMSUNG\Desktop\Baki\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90587"/>
            <a:ext cx="7620000" cy="5076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MSUNG\Desktop\Baki\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2916324" cy="2592288"/>
          </a:xfrm>
          <a:prstGeom prst="rect">
            <a:avLst/>
          </a:prstGeom>
          <a:noFill/>
        </p:spPr>
      </p:pic>
      <p:pic>
        <p:nvPicPr>
          <p:cNvPr id="12291" name="Picture 3" descr="C:\Users\SAMSUNG\Desktop\Baki\y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3297597" cy="2736304"/>
          </a:xfrm>
          <a:prstGeom prst="rect">
            <a:avLst/>
          </a:prstGeom>
          <a:noFill/>
        </p:spPr>
      </p:pic>
      <p:pic>
        <p:nvPicPr>
          <p:cNvPr id="12292" name="Picture 4" descr="C:\Users\SAMSUNG\Desktop\Baki\y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620688"/>
            <a:ext cx="4075860" cy="2712913"/>
          </a:xfrm>
          <a:prstGeom prst="rect">
            <a:avLst/>
          </a:prstGeom>
          <a:noFill/>
        </p:spPr>
      </p:pic>
      <p:pic>
        <p:nvPicPr>
          <p:cNvPr id="12293" name="Picture 5" descr="C:\Users\SAMSUNG\Desktop\Baki\y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519819"/>
            <a:ext cx="4032448" cy="26354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AMSUNG\Desktop\Baki\xer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4" cy="55288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87727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Borders of Azerbaijan Republic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MSUNG\Desktop\Baki\prezide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504882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SUNG\Desktop\Baki\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744416" cy="6192688"/>
          </a:xfrm>
          <a:prstGeom prst="rect">
            <a:avLst/>
          </a:prstGeom>
          <a:noFill/>
        </p:spPr>
      </p:pic>
      <p:pic>
        <p:nvPicPr>
          <p:cNvPr id="5123" name="Picture 3" descr="C:\Users\SAMSUNG\Desktop\Baki\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32656"/>
            <a:ext cx="4824536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SUNG\Desktop\Baki\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96944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7725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Latn-AZ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“Mənim doğma şəhərim”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5" y="0"/>
            <a:ext cx="9099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39</Words>
  <Application>Microsoft Office PowerPoint</Application>
  <PresentationFormat>Экран (4:3)</PresentationFormat>
  <Paragraphs>11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43</cp:revision>
  <dcterms:created xsi:type="dcterms:W3CDTF">2014-12-07T19:02:31Z</dcterms:created>
  <dcterms:modified xsi:type="dcterms:W3CDTF">2014-12-07T20:40:43Z</dcterms:modified>
</cp:coreProperties>
</file>