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235CC1F-299F-430E-9B54-555C317AA29A}" type="datetimeFigureOut">
              <a:rPr lang="lt-LT" smtClean="0"/>
              <a:t>2014-11-21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D6FEB74-C670-4D1F-AE5E-5C86A9C84754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1714488"/>
            <a:ext cx="6429388" cy="1470025"/>
          </a:xfrm>
        </p:spPr>
        <p:txBody>
          <a:bodyPr/>
          <a:lstStyle/>
          <a:p>
            <a:pPr algn="ctr"/>
            <a:r>
              <a:rPr lang="lt-LT" dirty="0" smtClean="0"/>
              <a:t>The teacher Renata Šimanauskienė</a:t>
            </a:r>
            <a:endParaRPr lang="lt-L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3714752"/>
            <a:ext cx="6400800" cy="757246"/>
          </a:xfrm>
        </p:spPr>
        <p:txBody>
          <a:bodyPr>
            <a:normAutofit/>
          </a:bodyPr>
          <a:lstStyle/>
          <a:p>
            <a:pPr algn="ctr"/>
            <a:r>
              <a:rPr lang="lt-LT" sz="3200" dirty="0" smtClean="0"/>
              <a:t>LITHUANIA</a:t>
            </a:r>
            <a:endParaRPr lang="lt-LT" sz="3200" dirty="0"/>
          </a:p>
        </p:txBody>
      </p:sp>
    </p:spTree>
  </p:cSld>
  <p:clrMapOvr>
    <a:masterClrMapping/>
  </p:clrMapOvr>
  <p:transition>
    <p:wipe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6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6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5319" y="1609725"/>
            <a:ext cx="6102762" cy="4846638"/>
          </a:xfrm>
        </p:spPr>
      </p:pic>
    </p:spTree>
  </p:cSld>
  <p:clrMapOvr>
    <a:masterClrMapping/>
  </p:clrMapOvr>
  <p:transition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7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Content Placeholder 4" descr="IMG_05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36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0633" y="1609725"/>
            <a:ext cx="4912133" cy="4846638"/>
          </a:xfrm>
        </p:spPr>
      </p:pic>
    </p:spTree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 descr="IMG_05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</TotalTime>
  <Words>5</Words>
  <Application>Microsoft Office PowerPoint</Application>
  <PresentationFormat>On-screen Show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Opulent</vt:lpstr>
      <vt:lpstr>The teacher Renata Šimanauskienė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teacher Renata Šimanauskienė</dc:title>
  <dc:creator>RasaPc</dc:creator>
  <cp:lastModifiedBy>RasaPc</cp:lastModifiedBy>
  <cp:revision>2</cp:revision>
  <dcterms:created xsi:type="dcterms:W3CDTF">2014-11-21T15:37:20Z</dcterms:created>
  <dcterms:modified xsi:type="dcterms:W3CDTF">2014-11-21T15:48:14Z</dcterms:modified>
</cp:coreProperties>
</file>