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11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98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57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51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60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96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13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97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69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2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0B14A-DAAB-4FBE-BCD2-B18F0A300DDC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350E-0762-4131-AAA3-E466BF55C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23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Velikonoce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29. Dubna 2017</a:t>
            </a:r>
          </a:p>
        </p:txBody>
      </p:sp>
    </p:spTree>
    <p:extLst>
      <p:ext uri="{BB962C8B-B14F-4D97-AF65-F5344CB8AC3E}">
        <p14:creationId xmlns:p14="http://schemas.microsoft.com/office/powerpoint/2010/main" val="282080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1"/>
    </mc:Choice>
    <mc:Fallback xmlns="">
      <p:transition spd="slow" advTm="250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NĚCO O VELIKONOCÍCH - ZVYKY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 smtClean="0"/>
          </a:p>
          <a:p>
            <a:r>
              <a:rPr lang="cs-CZ" sz="1400" dirty="0" smtClean="0"/>
              <a:t>O Velikonocích se malují vajíčka, peče se beránek a tak dál.</a:t>
            </a:r>
          </a:p>
          <a:p>
            <a:endParaRPr lang="cs-CZ" sz="1400" dirty="0"/>
          </a:p>
          <a:p>
            <a:endParaRPr lang="cs-CZ" sz="1400" dirty="0" smtClean="0"/>
          </a:p>
          <a:p>
            <a:r>
              <a:rPr lang="cs-CZ" sz="1400" dirty="0" smtClean="0"/>
              <a:t>Kluci si většinou vykoledují něco </a:t>
            </a:r>
            <a:r>
              <a:rPr lang="cs-CZ" sz="1400" dirty="0" err="1" smtClean="0"/>
              <a:t>dobrýho</a:t>
            </a:r>
            <a:r>
              <a:rPr lang="cs-CZ" sz="1400" dirty="0"/>
              <a:t>.</a:t>
            </a:r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/>
          </a:p>
          <a:p>
            <a:r>
              <a:rPr lang="cs-CZ" sz="1400" dirty="0" smtClean="0"/>
              <a:t>Na Květnou neděli chodí v našem kraji na koledu holky, ale v jiných krajích ne, tam chodí jen kluci.</a:t>
            </a:r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18" y="1700808"/>
            <a:ext cx="219896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99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57"/>
    </mc:Choice>
    <mc:Fallback xmlns="">
      <p:transition spd="slow" advTm="885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</a:t>
            </a:r>
            <a:r>
              <a:rPr lang="cs-CZ" smtClean="0"/>
              <a:t>data Velikonoc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Velikonoce nemají pevně dané datum, ale jsou to tzv. pohyblivé </a:t>
            </a:r>
            <a:r>
              <a:rPr lang="cs-CZ" dirty="0" smtClean="0"/>
              <a:t>svátky – </a:t>
            </a:r>
            <a:r>
              <a:rPr lang="cs-CZ" dirty="0"/>
              <a:t>datum se mění v závislosti na datu prvního </a:t>
            </a:r>
            <a:r>
              <a:rPr lang="cs-CZ" dirty="0" smtClean="0"/>
              <a:t>úplňku po</a:t>
            </a:r>
            <a:r>
              <a:rPr lang="cs-CZ" dirty="0"/>
              <a:t> </a:t>
            </a:r>
            <a:r>
              <a:rPr lang="cs-CZ" dirty="0" smtClean="0"/>
              <a:t>jarní rovnodennosti</a:t>
            </a:r>
            <a:r>
              <a:rPr lang="cs-CZ" dirty="0"/>
              <a:t>. </a:t>
            </a:r>
            <a:r>
              <a:rPr lang="cs-CZ" b="1" dirty="0"/>
              <a:t>Výpočet data Velikonoc</a:t>
            </a:r>
            <a:r>
              <a:rPr lang="cs-CZ" dirty="0"/>
              <a:t> je postup, kterým lze datum velikonoční neděle a tím i dalších souvisejících svátků určit vypočtením fází </a:t>
            </a:r>
            <a:r>
              <a:rPr lang="cs-CZ" dirty="0" smtClean="0"/>
              <a:t>Měsíce pro </a:t>
            </a:r>
            <a:r>
              <a:rPr lang="cs-CZ" dirty="0"/>
              <a:t>daný </a:t>
            </a:r>
            <a:r>
              <a:rPr lang="cs-CZ" dirty="0" smtClean="0"/>
              <a:t>rok.</a:t>
            </a:r>
          </a:p>
          <a:p>
            <a:endParaRPr lang="cs-CZ" sz="1400" dirty="0" smtClean="0"/>
          </a:p>
          <a:p>
            <a:r>
              <a:rPr lang="cs-CZ" sz="1800" dirty="0" smtClean="0"/>
              <a:t>Letos se Velikonoce slaví 16. dubna.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6438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44"/>
    </mc:Choice>
    <mc:Fallback xmlns="">
      <p:transition spd="slow" advTm="1874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64096"/>
          </a:xfrm>
        </p:spPr>
        <p:txBody>
          <a:bodyPr/>
          <a:lstStyle/>
          <a:p>
            <a:r>
              <a:rPr lang="cs-CZ" dirty="0" smtClean="0"/>
              <a:t>Velikonoce a naše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Ve škole o Velikonocích barvíme vajíčka,    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pečeme a tak.             </a:t>
            </a:r>
            <a:endParaRPr lang="cs-CZ" sz="16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5436">
            <a:off x="4971102" y="1600200"/>
            <a:ext cx="339279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77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2"/>
    </mc:Choice>
    <mc:Fallback xmlns="">
      <p:transition spd="slow" advTm="498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Zdroj: Wikipedie</a:t>
            </a:r>
            <a:br>
              <a:rPr lang="cs-CZ" sz="1600" dirty="0" smtClean="0"/>
            </a:br>
            <a:r>
              <a:rPr lang="cs-CZ" sz="1600" dirty="0" smtClean="0"/>
              <a:t>29.dubna 2017</a:t>
            </a: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45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5"/>
    </mc:Choice>
    <mc:Fallback xmlns="">
      <p:transition spd="slow" advTm="348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75</Words>
  <Application>Microsoft Office PowerPoint</Application>
  <PresentationFormat>Předvádění na obrazovce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Velikonoce</vt:lpstr>
      <vt:lpstr>NĚCO O VELIKONOCÍCH - ZVYKY</vt:lpstr>
      <vt:lpstr>Výpočet data Velikonoc</vt:lpstr>
      <vt:lpstr>Velikonoce a naše škola</vt:lpstr>
      <vt:lpstr>Zdroj: Wikipedie 29.dubna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Velikonoce</dc:title>
  <dc:creator>Guest</dc:creator>
  <cp:lastModifiedBy>Guest</cp:lastModifiedBy>
  <cp:revision>9</cp:revision>
  <dcterms:created xsi:type="dcterms:W3CDTF">2017-03-17T08:00:13Z</dcterms:created>
  <dcterms:modified xsi:type="dcterms:W3CDTF">2017-03-29T11:05:55Z</dcterms:modified>
</cp:coreProperties>
</file>