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549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635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3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15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95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182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776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084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572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56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421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9A32-E539-4A14-8029-E07CF322966F}" type="datetimeFigureOut">
              <a:rPr lang="cs-CZ" smtClean="0"/>
              <a:pPr/>
              <a:t>10. 4. 2017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E620-FBF8-4A66-A210-A58EA6A1BF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11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Brush Script MT" pitchFamily="66" charset="0"/>
              </a:rPr>
              <a:t>V</a:t>
            </a:r>
            <a:r>
              <a:rPr lang="cs-CZ" sz="5400" dirty="0" smtClean="0">
                <a:latin typeface="Brush Script MT" pitchFamily="66" charset="0"/>
              </a:rPr>
              <a:t>elikonoce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11200" dirty="0" smtClean="0">
                <a:solidFill>
                  <a:schemeClr val="tx1"/>
                </a:solidFill>
                <a:latin typeface="+mj-lt"/>
              </a:rPr>
              <a:t>Velikonoce připadají v roce 2017 na </a:t>
            </a:r>
            <a:r>
              <a:rPr lang="cs-CZ" sz="11200" dirty="0" smtClean="0">
                <a:solidFill>
                  <a:schemeClr val="tx1"/>
                </a:solidFill>
                <a:latin typeface="+mj-lt"/>
              </a:rPr>
              <a:t>16.4. </a:t>
            </a:r>
            <a:endParaRPr lang="cs-CZ" sz="112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cs-CZ" sz="5700" dirty="0" smtClean="0"/>
          </a:p>
          <a:p>
            <a:pPr algn="l"/>
            <a:endParaRPr lang="cs-CZ" sz="11200" dirty="0" smtClean="0">
              <a:solidFill>
                <a:schemeClr val="tx1"/>
              </a:solidFill>
            </a:endParaRPr>
          </a:p>
          <a:p>
            <a:pPr algn="l"/>
            <a:endParaRPr lang="cs-CZ" sz="4000" dirty="0" smtClean="0"/>
          </a:p>
          <a:p>
            <a:pPr algn="l"/>
            <a:endParaRPr lang="cs-CZ" sz="4000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800" y="4509120"/>
            <a:ext cx="30845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4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11"/>
    </mc:Choice>
    <mc:Fallback>
      <p:transition spd="slow" advTm="46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Velikonoční zvyky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Velikonoce je dost zvyků. Například : barvení  velikonočních vajíček nebo chodit na koledu s pomlázkou a holky se smrkovou větvičkou ozdobenou pentličkami.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641476" cy="175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7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4"/>
    </mc:Choice>
    <mc:Fallback>
      <p:transition spd="slow" advTm="80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rush Script MT" pitchFamily="66" charset="0"/>
              </a:rPr>
              <a:t>Velikonoční obrázky</a:t>
            </a:r>
            <a:endParaRPr lang="cs-CZ" dirty="0">
              <a:latin typeface="Brush Script M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7842" y="8037512"/>
            <a:ext cx="12872998" cy="80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3942"/>
            <a:ext cx="4094966" cy="25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317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32"/>
    </mc:Choice>
    <mc:Fallback>
      <p:transition spd="slow" advTm="24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ea typeface="GulimChe" pitchFamily="49" charset="-127"/>
              </a:rPr>
              <a:t>velikonoční  symbol </a:t>
            </a:r>
            <a:endParaRPr lang="cs-CZ" sz="4800" dirty="0">
              <a:ea typeface="GulimChe" pitchFamily="49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Velikonoční symbol je například beránek 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 taky kraslice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5202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047" y="4077072"/>
            <a:ext cx="2566533" cy="192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537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13"/>
    </mc:Choice>
    <mc:Fallback>
      <p:transition spd="slow" advTm="37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rush Script MT" pitchFamily="66" charset="0"/>
              </a:rPr>
              <a:t>V</a:t>
            </a:r>
            <a:r>
              <a:rPr lang="cs-CZ" dirty="0" smtClean="0">
                <a:latin typeface="Brush Script MT" pitchFamily="66" charset="0"/>
              </a:rPr>
              <a:t>elikonoce</a:t>
            </a:r>
            <a:endParaRPr lang="cs-CZ" dirty="0">
              <a:latin typeface="Brush Script M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Velikonoce </a:t>
            </a:r>
            <a:r>
              <a:rPr lang="cs-CZ" smtClean="0"/>
              <a:t>jsou nejvýznamnějším </a:t>
            </a:r>
            <a:r>
              <a:rPr lang="cs-CZ" dirty="0" smtClean="0"/>
              <a:t>křesťanským svátkem, oslavou zmrtvýchvstání Ježíše Krista.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5990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337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45"/>
    </mc:Choice>
    <mc:Fallback>
      <p:transition spd="slow" advTm="65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Velikonoční obrázky </a:t>
            </a:r>
            <a:r>
              <a:rPr lang="cs-CZ" dirty="0" smtClean="0"/>
              <a:t>ZŠ</a:t>
            </a:r>
            <a:r>
              <a:rPr lang="cs-CZ" dirty="0" smtClean="0"/>
              <a:t> </a:t>
            </a:r>
            <a:r>
              <a:rPr lang="cs-CZ" dirty="0" smtClean="0"/>
              <a:t>Bukovice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808312" cy="210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990106" cy="224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4887"/>
            <a:ext cx="2572794" cy="18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210" y="1700808"/>
            <a:ext cx="2766238" cy="43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28535"/>
            <a:ext cx="1833760" cy="20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848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69"/>
    </mc:Choice>
    <mc:Fallback>
      <p:transition spd="slow" advTm="43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sto MT" pitchFamily="18" charset="0"/>
              </a:rPr>
              <a:t>Zdroj </a:t>
            </a:r>
            <a:endParaRPr lang="cs-CZ" dirty="0">
              <a:latin typeface="Calisto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Wikipedie </a:t>
            </a:r>
          </a:p>
          <a:p>
            <a:r>
              <a:rPr lang="cs-CZ" dirty="0" smtClean="0"/>
              <a:t>Google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23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29"/>
    </mc:Choice>
    <mc:Fallback>
      <p:transition spd="slow" advTm="202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68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Velikonoce </vt:lpstr>
      <vt:lpstr>Velikonoční zvyky </vt:lpstr>
      <vt:lpstr>Velikonoční obrázky</vt:lpstr>
      <vt:lpstr>velikonoční  symbol </vt:lpstr>
      <vt:lpstr>Velikonoce</vt:lpstr>
      <vt:lpstr>Velikonoční obrázky ZŠ Bukovice</vt:lpstr>
      <vt:lpstr>Zdroj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Veliokonoce</dc:title>
  <dc:creator>Guest</dc:creator>
  <cp:lastModifiedBy>iiidd_000</cp:lastModifiedBy>
  <cp:revision>14</cp:revision>
  <dcterms:created xsi:type="dcterms:W3CDTF">2017-03-15T11:31:10Z</dcterms:created>
  <dcterms:modified xsi:type="dcterms:W3CDTF">2017-04-10T17:18:20Z</dcterms:modified>
</cp:coreProperties>
</file>