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sl-SI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082486A-C1C6-044F-AFF8-13B010C760D8}" type="datetimeFigureOut">
              <a:rPr lang="en-US" smtClean="0"/>
              <a:pPr/>
              <a:t>11/28/2019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967EA663-B416-DD40-801B-F015FB43F8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8640" y="2057400"/>
            <a:ext cx="6452438" cy="838200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APIARY AND HONEY PROCESSING</a:t>
            </a:r>
            <a:br>
              <a:rPr lang="en-US" dirty="0"/>
            </a:b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22921" y="4215651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pic>
        <p:nvPicPr>
          <p:cNvPr id="4" name="Slika 1" descr="C:\Users\Andrej\Pictures\tocenje medu\20190719_10370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65333" y="2121067"/>
            <a:ext cx="2337134" cy="2209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45719" cy="457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14555"/>
            <a:ext cx="8042276" cy="4343400"/>
          </a:xfrm>
        </p:spPr>
        <p:txBody>
          <a:bodyPr/>
          <a:lstStyle/>
          <a:p>
            <a:pPr>
              <a:buNone/>
            </a:pPr>
            <a:r>
              <a:rPr lang="en-US" dirty="0"/>
              <a:t>In primary school </a:t>
            </a:r>
            <a:r>
              <a:rPr lang="en-US" dirty="0" err="1"/>
              <a:t>Medvode</a:t>
            </a:r>
            <a:r>
              <a:rPr lang="en-US" dirty="0"/>
              <a:t> we have beekeeping circle</a:t>
            </a:r>
            <a:r>
              <a:rPr lang="sl-SI" dirty="0"/>
              <a:t>,</a:t>
            </a:r>
            <a:endParaRPr lang="en-US" dirty="0"/>
          </a:p>
          <a:p>
            <a:pPr>
              <a:buNone/>
            </a:pPr>
            <a:r>
              <a:rPr lang="en-US" dirty="0"/>
              <a:t>Where we learn about honey production.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4" name="Slika 2" descr="C:\Users\Andrej\Pictures\tocenje medu\20190719_103555_00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54066" y="3759871"/>
            <a:ext cx="1931067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HONEY PRODUCTION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lphaLcParenR"/>
            </a:pPr>
            <a:r>
              <a:rPr lang="en-US" dirty="0"/>
              <a:t>Maturation of honey in the hive</a:t>
            </a:r>
          </a:p>
          <a:p>
            <a:pPr marL="457200" indent="-457200">
              <a:buAutoNum type="alphaLcParenR"/>
            </a:pPr>
            <a:r>
              <a:rPr lang="sl-SI" dirty="0"/>
              <a:t>How t</a:t>
            </a:r>
            <a:r>
              <a:rPr lang="en-US" dirty="0"/>
              <a:t>o take away honeycombs </a:t>
            </a:r>
          </a:p>
          <a:p>
            <a:pPr marL="457200" indent="-457200">
              <a:buAutoNum type="alphaLcParenR"/>
            </a:pPr>
            <a:r>
              <a:rPr lang="en-US" dirty="0"/>
              <a:t>Transport to the honey dispenser</a:t>
            </a:r>
          </a:p>
          <a:p>
            <a:pPr marL="457200" indent="-457200">
              <a:buAutoNum type="alphaLcParenR"/>
            </a:pPr>
            <a:r>
              <a:rPr lang="en-US" dirty="0"/>
              <a:t>Opening the honeycomb </a:t>
            </a:r>
          </a:p>
          <a:p>
            <a:pPr marL="457200" indent="-457200">
              <a:buAutoNum type="alphaLcParenR"/>
            </a:pPr>
            <a:r>
              <a:rPr lang="en-US" dirty="0"/>
              <a:t>Pour</a:t>
            </a:r>
            <a:r>
              <a:rPr lang="sl-SI" dirty="0" err="1"/>
              <a:t>ing</a:t>
            </a:r>
            <a:r>
              <a:rPr lang="en-US" dirty="0"/>
              <a:t> honey (space for dispensing honey)</a:t>
            </a:r>
          </a:p>
          <a:p>
            <a:pPr marL="457200" indent="-457200">
              <a:buAutoNum type="alphaLcParenR"/>
            </a:pPr>
            <a:r>
              <a:rPr lang="en-US" dirty="0"/>
              <a:t>Sizing</a:t>
            </a:r>
          </a:p>
          <a:p>
            <a:pPr marL="457200" indent="-457200">
              <a:buAutoNum type="alphaLcParenR"/>
            </a:pPr>
            <a:r>
              <a:rPr lang="en-US" dirty="0"/>
              <a:t>To imitate the process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1.Maturation of honey in the hive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bees</a:t>
            </a:r>
            <a:r>
              <a:rPr lang="sl-SI" dirty="0"/>
              <a:t> are</a:t>
            </a:r>
            <a:r>
              <a:rPr lang="en-US" dirty="0"/>
              <a:t> bring</a:t>
            </a:r>
            <a:r>
              <a:rPr lang="sl-SI" dirty="0" err="1"/>
              <a:t>ing</a:t>
            </a:r>
            <a:r>
              <a:rPr lang="en-US" dirty="0"/>
              <a:t> the nectar into the hive and </a:t>
            </a:r>
            <a:r>
              <a:rPr lang="sl-SI" dirty="0" err="1"/>
              <a:t>hand</a:t>
            </a:r>
            <a:r>
              <a:rPr lang="sl-SI" dirty="0"/>
              <a:t> </a:t>
            </a:r>
            <a:r>
              <a:rPr lang="en-US" dirty="0"/>
              <a:t>it</a:t>
            </a:r>
            <a:r>
              <a:rPr lang="sl-SI" dirty="0"/>
              <a:t> </a:t>
            </a:r>
            <a:r>
              <a:rPr lang="sl-SI" dirty="0" err="1"/>
              <a:t>over</a:t>
            </a:r>
            <a:r>
              <a:rPr lang="sl-SI" dirty="0"/>
              <a:t> </a:t>
            </a:r>
            <a:r>
              <a:rPr lang="en-US" dirty="0"/>
              <a:t> to the young bees .Every 5 to 10 seconds, the bees spit out a drop of honey from their honey stomach and dry it for a few seconds at the end of the </a:t>
            </a:r>
            <a:r>
              <a:rPr lang="sl-SI" dirty="0" err="1"/>
              <a:t>trunk</a:t>
            </a:r>
            <a:r>
              <a:rPr lang="sl-SI" dirty="0"/>
              <a:t>.</a:t>
            </a:r>
            <a:r>
              <a:rPr lang="en-US" dirty="0"/>
              <a:t> The</a:t>
            </a:r>
            <a:r>
              <a:rPr lang="sl-SI" dirty="0"/>
              <a:t>y </a:t>
            </a:r>
            <a:r>
              <a:rPr lang="sl-SI" dirty="0" err="1"/>
              <a:t>suck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drop</a:t>
            </a:r>
            <a:r>
              <a:rPr lang="en-US" dirty="0"/>
              <a:t> again and all the process </a:t>
            </a:r>
            <a:r>
              <a:rPr lang="en-US" dirty="0" err="1"/>
              <a:t>repe</a:t>
            </a:r>
            <a:r>
              <a:rPr lang="sl-SI" dirty="0" err="1"/>
              <a:t>ats</a:t>
            </a:r>
            <a:r>
              <a:rPr lang="en-US" dirty="0"/>
              <a:t> .This is going on for 20 minutes until </a:t>
            </a:r>
            <a:r>
              <a:rPr lang="sl-SI" dirty="0" err="1"/>
              <a:t>honey</a:t>
            </a:r>
            <a:r>
              <a:rPr lang="en-US" dirty="0"/>
              <a:t> thickens .</a:t>
            </a:r>
            <a:r>
              <a:rPr lang="sl-SI" dirty="0"/>
              <a:t>It is </a:t>
            </a:r>
            <a:r>
              <a:rPr lang="sl-SI" dirty="0" err="1"/>
              <a:t>intresting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bees</a:t>
            </a:r>
            <a:r>
              <a:rPr lang="sl-SI" dirty="0"/>
              <a:t> are </a:t>
            </a:r>
            <a:r>
              <a:rPr lang="sl-SI" dirty="0" err="1"/>
              <a:t>turned</a:t>
            </a:r>
            <a:r>
              <a:rPr lang="sl-SI" dirty="0"/>
              <a:t> </a:t>
            </a:r>
            <a:r>
              <a:rPr lang="sl-SI" dirty="0" err="1"/>
              <a:t>upside</a:t>
            </a:r>
            <a:r>
              <a:rPr lang="sl-SI" dirty="0"/>
              <a:t> </a:t>
            </a:r>
            <a:r>
              <a:rPr lang="sl-SI" dirty="0" err="1"/>
              <a:t>down</a:t>
            </a:r>
            <a:r>
              <a:rPr lang="sl-SI" dirty="0"/>
              <a:t> </a:t>
            </a:r>
            <a:r>
              <a:rPr lang="sl-SI" dirty="0" err="1"/>
              <a:t>druing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process</a:t>
            </a:r>
            <a:r>
              <a:rPr lang="sl-SI" dirty="0"/>
              <a:t>.</a:t>
            </a:r>
            <a:r>
              <a:rPr lang="en-US" dirty="0"/>
              <a:t> </a:t>
            </a:r>
            <a:r>
              <a:rPr lang="sl-SI" dirty="0" err="1"/>
              <a:t>Honey</a:t>
            </a:r>
            <a:r>
              <a:rPr lang="sl-SI" dirty="0"/>
              <a:t> </a:t>
            </a:r>
            <a:r>
              <a:rPr lang="sl-SI" dirty="0" err="1"/>
              <a:t>maturates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hives</a:t>
            </a:r>
            <a:r>
              <a:rPr lang="en-US" dirty="0"/>
              <a:t> 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</a:t>
            </a:r>
            <a:r>
              <a:rPr lang="sl-SI" dirty="0"/>
              <a:t>How t</a:t>
            </a:r>
            <a:r>
              <a:rPr lang="en-US" dirty="0"/>
              <a:t>o take away honeycomb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need</a:t>
            </a:r>
            <a:r>
              <a:rPr lang="sl-SI" dirty="0"/>
              <a:t> </a:t>
            </a:r>
            <a:r>
              <a:rPr lang="sl-SI" dirty="0" err="1"/>
              <a:t>following</a:t>
            </a:r>
            <a:r>
              <a:rPr lang="sl-SI" dirty="0"/>
              <a:t> </a:t>
            </a:r>
            <a:r>
              <a:rPr lang="sl-SI" dirty="0" err="1"/>
              <a:t>tools</a:t>
            </a:r>
            <a:r>
              <a:rPr lang="sl-SI" dirty="0"/>
              <a:t>:</a:t>
            </a:r>
            <a:endParaRPr lang="en-US" dirty="0"/>
          </a:p>
          <a:p>
            <a:r>
              <a:rPr lang="en-US" dirty="0"/>
              <a:t> smoker, </a:t>
            </a:r>
            <a:r>
              <a:rPr lang="sl-SI" dirty="0" err="1"/>
              <a:t>wisk</a:t>
            </a:r>
            <a:r>
              <a:rPr lang="sl-SI" dirty="0"/>
              <a:t> </a:t>
            </a:r>
            <a:r>
              <a:rPr lang="sl-SI" dirty="0" err="1"/>
              <a:t>broom</a:t>
            </a:r>
            <a:r>
              <a:rPr lang="sl-SI" dirty="0"/>
              <a:t> </a:t>
            </a:r>
            <a:r>
              <a:rPr lang="sl-SI" dirty="0" err="1"/>
              <a:t>and</a:t>
            </a:r>
            <a:r>
              <a:rPr lang="sl-SI" dirty="0"/>
              <a:t> </a:t>
            </a:r>
            <a:r>
              <a:rPr lang="sl-SI" dirty="0" err="1"/>
              <a:t>scatter</a:t>
            </a:r>
            <a:r>
              <a:rPr lang="en-US" dirty="0"/>
              <a:t>  .We take the </a:t>
            </a:r>
            <a:r>
              <a:rPr lang="sl-SI" dirty="0" err="1"/>
              <a:t>honeycombs</a:t>
            </a:r>
            <a:r>
              <a:rPr lang="sl-SI" dirty="0"/>
              <a:t> out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hives</a:t>
            </a:r>
            <a:r>
              <a:rPr lang="sl-SI" dirty="0"/>
              <a:t> </a:t>
            </a:r>
            <a:r>
              <a:rPr lang="sl-SI" dirty="0" err="1"/>
              <a:t>when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en-US" dirty="0"/>
              <a:t> w</a:t>
            </a:r>
            <a:r>
              <a:rPr lang="sl-SI" dirty="0" err="1"/>
              <a:t>eather</a:t>
            </a:r>
            <a:r>
              <a:rPr lang="sl-SI" dirty="0"/>
              <a:t> is </a:t>
            </a:r>
            <a:r>
              <a:rPr lang="sl-SI" dirty="0" err="1"/>
              <a:t>nice</a:t>
            </a:r>
            <a:r>
              <a:rPr lang="sl-SI" dirty="0"/>
              <a:t>.</a:t>
            </a:r>
            <a:r>
              <a:rPr lang="en-US" dirty="0"/>
              <a:t> We put </a:t>
            </a:r>
            <a:r>
              <a:rPr lang="sl-SI" dirty="0" err="1"/>
              <a:t>honeycombs</a:t>
            </a:r>
            <a:r>
              <a:rPr lang="en-US" dirty="0"/>
              <a:t> </a:t>
            </a:r>
            <a:r>
              <a:rPr lang="sl-SI" dirty="0" err="1"/>
              <a:t>into</a:t>
            </a:r>
            <a:r>
              <a:rPr lang="sl-SI" dirty="0"/>
              <a:t> c</a:t>
            </a:r>
            <a:r>
              <a:rPr lang="en-US" dirty="0"/>
              <a:t>lean boxes or small containers . We never take the</a:t>
            </a:r>
            <a:r>
              <a:rPr lang="sl-SI" dirty="0"/>
              <a:t> </a:t>
            </a:r>
            <a:r>
              <a:rPr lang="sl-SI" dirty="0" err="1"/>
              <a:t>honeycombs</a:t>
            </a:r>
            <a:r>
              <a:rPr lang="en-US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still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bees</a:t>
            </a:r>
            <a:r>
              <a:rPr lang="sl-SI" dirty="0"/>
              <a:t> on.</a:t>
            </a:r>
          </a:p>
          <a:p>
            <a:r>
              <a:rPr lang="sl-SI" dirty="0" err="1"/>
              <a:t>For</a:t>
            </a:r>
            <a:r>
              <a:rPr lang="sl-SI" dirty="0"/>
              <a:t> </a:t>
            </a:r>
            <a:r>
              <a:rPr lang="sl-SI" dirty="0" err="1"/>
              <a:t>smoker</a:t>
            </a:r>
            <a:r>
              <a:rPr lang="sl-SI" dirty="0"/>
              <a:t> it si not </a:t>
            </a:r>
            <a:r>
              <a:rPr lang="sl-SI" dirty="0" err="1"/>
              <a:t>allowed</a:t>
            </a:r>
            <a:r>
              <a:rPr lang="sl-SI" dirty="0"/>
              <a:t> to </a:t>
            </a:r>
            <a:r>
              <a:rPr lang="sl-SI" dirty="0" err="1"/>
              <a:t>use</a:t>
            </a:r>
            <a:r>
              <a:rPr lang="sl-SI" dirty="0"/>
              <a:t> </a:t>
            </a:r>
            <a:r>
              <a:rPr lang="sl-SI" dirty="0" err="1"/>
              <a:t>funds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</a:t>
            </a:r>
            <a:r>
              <a:rPr lang="sl-SI" dirty="0" err="1"/>
              <a:t>strong</a:t>
            </a:r>
            <a:r>
              <a:rPr lang="sl-SI" dirty="0"/>
              <a:t> </a:t>
            </a:r>
            <a:r>
              <a:rPr lang="sl-SI" dirty="0" err="1"/>
              <a:t>smell</a:t>
            </a:r>
            <a:r>
              <a:rPr lang="sl-SI" dirty="0"/>
              <a:t>.</a:t>
            </a:r>
          </a:p>
          <a:p>
            <a:r>
              <a:rPr lang="en-US" dirty="0"/>
              <a:t>To much smoke can leave a smell in the honey</a:t>
            </a:r>
            <a:r>
              <a:rPr lang="sl-SI" dirty="0"/>
              <a:t>.</a:t>
            </a:r>
            <a:r>
              <a:rPr lang="en-US" dirty="0"/>
              <a:t> </a:t>
            </a:r>
            <a:endParaRPr lang="sl-SI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3.Transport</a:t>
            </a:r>
            <a:r>
              <a:rPr lang="sl-SI" dirty="0" err="1"/>
              <a:t>ing</a:t>
            </a:r>
            <a:r>
              <a:rPr lang="en-US" dirty="0"/>
              <a:t> to the honey dispenser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0"/>
            <a:ext cx="8042276" cy="5257799"/>
          </a:xfrm>
        </p:spPr>
        <p:txBody>
          <a:bodyPr/>
          <a:lstStyle/>
          <a:p>
            <a:r>
              <a:rPr lang="en-US" dirty="0"/>
              <a:t>Honey must not be exposed to physical , biological and chemical risks.</a:t>
            </a:r>
          </a:p>
          <a:p>
            <a:r>
              <a:rPr lang="en-US" dirty="0"/>
              <a:t>How we achieve this:</a:t>
            </a:r>
          </a:p>
          <a:p>
            <a:r>
              <a:rPr lang="en-US" dirty="0"/>
              <a:t>We do not put </a:t>
            </a:r>
            <a:r>
              <a:rPr lang="sl-SI" dirty="0" err="1"/>
              <a:t>honeycombs</a:t>
            </a:r>
            <a:r>
              <a:rPr lang="en-US" dirty="0"/>
              <a:t> directly on the </a:t>
            </a:r>
            <a:r>
              <a:rPr lang="sl-SI" dirty="0" err="1"/>
              <a:t>floor</a:t>
            </a:r>
            <a:r>
              <a:rPr lang="en-US" dirty="0"/>
              <a:t>.</a:t>
            </a:r>
          </a:p>
          <a:p>
            <a:r>
              <a:rPr lang="en-US" dirty="0"/>
              <a:t>If </a:t>
            </a:r>
            <a:r>
              <a:rPr lang="sl-SI" dirty="0" err="1"/>
              <a:t>the</a:t>
            </a:r>
            <a:r>
              <a:rPr lang="sl-SI" dirty="0"/>
              <a:t> transport is </a:t>
            </a:r>
            <a:r>
              <a:rPr lang="sl-SI" dirty="0" err="1"/>
              <a:t>longer</a:t>
            </a:r>
            <a:r>
              <a:rPr lang="sl-SI" dirty="0"/>
              <a:t> </a:t>
            </a:r>
            <a:r>
              <a:rPr lang="sl-SI" dirty="0" err="1"/>
              <a:t>then</a:t>
            </a:r>
            <a:r>
              <a:rPr lang="sl-SI" dirty="0"/>
              <a:t> </a:t>
            </a:r>
            <a:r>
              <a:rPr lang="sl-SI" dirty="0" err="1"/>
              <a:t>needed</a:t>
            </a:r>
            <a:r>
              <a:rPr lang="sl-SI" dirty="0"/>
              <a:t> </a:t>
            </a:r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to </a:t>
            </a:r>
            <a:r>
              <a:rPr lang="sl-SI" dirty="0" err="1"/>
              <a:t>protect</a:t>
            </a:r>
            <a:r>
              <a:rPr lang="sl-SI" dirty="0"/>
              <a:t>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honeycombs</a:t>
            </a:r>
            <a:endParaRPr lang="en-US" dirty="0"/>
          </a:p>
          <a:p>
            <a:r>
              <a:rPr lang="sl-SI" dirty="0" err="1"/>
              <a:t>We</a:t>
            </a:r>
            <a:r>
              <a:rPr lang="sl-SI" dirty="0"/>
              <a:t> </a:t>
            </a:r>
            <a:r>
              <a:rPr lang="sl-SI" dirty="0" err="1"/>
              <a:t>have</a:t>
            </a:r>
            <a:r>
              <a:rPr lang="sl-SI" dirty="0"/>
              <a:t> to be </a:t>
            </a:r>
            <a:r>
              <a:rPr lang="sl-SI" dirty="0" err="1"/>
              <a:t>carefull</a:t>
            </a:r>
            <a:r>
              <a:rPr lang="sl-SI" dirty="0"/>
              <a:t> </a:t>
            </a:r>
            <a:r>
              <a:rPr lang="sl-SI" dirty="0" err="1"/>
              <a:t>with</a:t>
            </a:r>
            <a:r>
              <a:rPr lang="sl-SI" dirty="0"/>
              <a:t> </a:t>
            </a:r>
            <a:r>
              <a:rPr lang="sl-SI" dirty="0" err="1"/>
              <a:t>hygien</a:t>
            </a:r>
            <a:r>
              <a:rPr lang="sl-SI" dirty="0"/>
              <a:t> in </a:t>
            </a:r>
            <a:r>
              <a:rPr lang="sl-SI" dirty="0" err="1"/>
              <a:t>the</a:t>
            </a:r>
            <a:r>
              <a:rPr lang="sl-SI" dirty="0"/>
              <a:t> </a:t>
            </a:r>
            <a:r>
              <a:rPr lang="sl-SI" dirty="0" err="1"/>
              <a:t>car,no</a:t>
            </a:r>
            <a:r>
              <a:rPr lang="sl-SI" dirty="0"/>
              <a:t> </a:t>
            </a:r>
            <a:r>
              <a:rPr lang="sl-SI" dirty="0" err="1"/>
              <a:t>polution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honeycombs</a:t>
            </a:r>
            <a:r>
              <a:rPr lang="sl-SI" dirty="0"/>
              <a:t>  is </a:t>
            </a:r>
            <a:r>
              <a:rPr lang="sl-SI" dirty="0" err="1"/>
              <a:t>allowed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Slika 6" descr="C:\Users\Andrej\Pictures\tocenje medu\20190719_114638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724128" y="2711441"/>
            <a:ext cx="1921397" cy="1085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4.Pour honey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Space for dispensing:</a:t>
            </a:r>
          </a:p>
          <a:p>
            <a:r>
              <a:rPr lang="en-US" dirty="0"/>
              <a:t>The honey dispensing is properly neat and clean space.</a:t>
            </a:r>
          </a:p>
          <a:p>
            <a:r>
              <a:rPr lang="en-US" dirty="0"/>
              <a:t>The room should be bright with a temperature of 25 to 30 degrees Celsius 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lika 7" descr="C:\Users\Andrej\Pictures\tocenje medu\20190719_110207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12076" y="4993524"/>
            <a:ext cx="1930432" cy="108738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8" descr="C:\Users\Andrej\Pictures\tocenje medu\20190719_111753_001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694170" y="4993523"/>
            <a:ext cx="1930432" cy="10873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5.Sizing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err="1"/>
              <a:t>During</a:t>
            </a:r>
            <a:r>
              <a:rPr lang="sl-SI" dirty="0"/>
              <a:t> </a:t>
            </a:r>
            <a:r>
              <a:rPr lang="en-US" dirty="0"/>
              <a:t> pouring honey</a:t>
            </a:r>
            <a:r>
              <a:rPr lang="sl-SI" dirty="0"/>
              <a:t> </a:t>
            </a:r>
            <a:r>
              <a:rPr lang="sl-SI" dirty="0" err="1"/>
              <a:t>can</a:t>
            </a:r>
            <a:r>
              <a:rPr lang="sl-SI" dirty="0"/>
              <a:t> </a:t>
            </a:r>
            <a:r>
              <a:rPr lang="sl-SI" dirty="0" err="1"/>
              <a:t>happen</a:t>
            </a:r>
            <a:r>
              <a:rPr lang="sl-SI" dirty="0"/>
              <a:t> </a:t>
            </a:r>
            <a:r>
              <a:rPr lang="sl-SI" dirty="0" err="1"/>
              <a:t>that</a:t>
            </a:r>
            <a:r>
              <a:rPr lang="sl-SI" dirty="0"/>
              <a:t> </a:t>
            </a:r>
            <a:r>
              <a:rPr lang="sl-SI" dirty="0" err="1"/>
              <a:t>parts</a:t>
            </a:r>
            <a:r>
              <a:rPr lang="sl-SI" dirty="0"/>
              <a:t> </a:t>
            </a:r>
            <a:r>
              <a:rPr lang="sl-SI" dirty="0" err="1"/>
              <a:t>of</a:t>
            </a:r>
            <a:r>
              <a:rPr lang="sl-SI" dirty="0"/>
              <a:t> </a:t>
            </a:r>
            <a:r>
              <a:rPr lang="sl-SI" dirty="0" err="1"/>
              <a:t>wax</a:t>
            </a:r>
            <a:r>
              <a:rPr lang="sl-SI" dirty="0"/>
              <a:t> ,</a:t>
            </a:r>
            <a:r>
              <a:rPr lang="en-US" dirty="0"/>
              <a:t>bees and wood</a:t>
            </a:r>
            <a:r>
              <a:rPr lang="sl-SI" dirty="0"/>
              <a:t> </a:t>
            </a:r>
            <a:r>
              <a:rPr lang="sl-SI" dirty="0" err="1"/>
              <a:t>get</a:t>
            </a:r>
            <a:r>
              <a:rPr lang="sl-SI" dirty="0"/>
              <a:t> </a:t>
            </a:r>
            <a:r>
              <a:rPr lang="en-US" dirty="0"/>
              <a:t>into honey.</a:t>
            </a:r>
          </a:p>
          <a:p>
            <a:r>
              <a:rPr lang="en-US" dirty="0"/>
              <a:t>Because of that we precede honey</a:t>
            </a:r>
            <a:r>
              <a:rPr lang="sl-SI" dirty="0"/>
              <a:t> </a:t>
            </a:r>
            <a:r>
              <a:rPr lang="sl-SI" dirty="0" err="1"/>
              <a:t>throughout</a:t>
            </a:r>
            <a:r>
              <a:rPr lang="sl-SI" dirty="0"/>
              <a:t> </a:t>
            </a:r>
            <a:r>
              <a:rPr lang="sl-SI" dirty="0" err="1"/>
              <a:t>catter</a:t>
            </a:r>
            <a:r>
              <a:rPr lang="sl-SI" dirty="0"/>
              <a:t> </a:t>
            </a:r>
            <a:endParaRPr lang="en-US" dirty="0"/>
          </a:p>
        </p:txBody>
      </p:sp>
      <p:pic>
        <p:nvPicPr>
          <p:cNvPr id="4" name="Slika 9" descr="C:\Users\Andrej\Pictures\tocenje medu\20190719_12303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207877" y="3850523"/>
            <a:ext cx="1930432" cy="108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Slika 5" descr="C:\Users\Andrej\Pictures\tocenje medu\20190719_105753.jpg">
            <a:extLst>
              <a:ext uri="{FF2B5EF4-FFF2-40B4-BE49-F238E27FC236}">
                <a16:creationId xmlns:a16="http://schemas.microsoft.com/office/drawing/2014/main" id="{433DC83E-B932-4FE8-8E71-6CF798FBA72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238632" y="4179178"/>
            <a:ext cx="1930432" cy="10873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Slika 6" descr="C:\Users\Andrej\Pictures\tocenje medu\20190719_114638.jpg">
            <a:extLst>
              <a:ext uri="{FF2B5EF4-FFF2-40B4-BE49-F238E27FC236}">
                <a16:creationId xmlns:a16="http://schemas.microsoft.com/office/drawing/2014/main" id="{61E168B7-721F-4596-A772-D94ADE4887A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199172" y="4077072"/>
            <a:ext cx="1921397" cy="10854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6.To imitate the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three days in the boxes where honey is stored small wax particles crash on the surface of honey.</a:t>
            </a:r>
          </a:p>
          <a:p>
            <a:r>
              <a:rPr lang="en-US" dirty="0"/>
              <a:t>If necessary we repeat the process in a few days . This foam should be removed as soon as possible so that aroma of honey is not affected.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136</TotalTime>
  <Words>419</Words>
  <Application>Microsoft Office PowerPoint</Application>
  <PresentationFormat>Diaprojekcija na zaslonu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3" baseType="lpstr">
      <vt:lpstr>Arial</vt:lpstr>
      <vt:lpstr>News Gothic MT</vt:lpstr>
      <vt:lpstr>Wingdings 2</vt:lpstr>
      <vt:lpstr>Breeze</vt:lpstr>
      <vt:lpstr>                    APIARY AND HONEY PROCESSING  </vt:lpstr>
      <vt:lpstr>PowerPointova predstavitev</vt:lpstr>
      <vt:lpstr>HONEY PRODUCTION PROCESSES</vt:lpstr>
      <vt:lpstr>1.Maturation of honey in the hive</vt:lpstr>
      <vt:lpstr>2.How to take away honeycomb</vt:lpstr>
      <vt:lpstr>3.Transporting to the honey dispenser </vt:lpstr>
      <vt:lpstr>4.Pour honey</vt:lpstr>
      <vt:lpstr>5.Sizing </vt:lpstr>
      <vt:lpstr>6.To imitate the process</vt:lpstr>
    </vt:vector>
  </TitlesOfParts>
  <Company>Odvetnik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APIARY AND HONEY PROCESSING</dc:title>
  <dc:creator>Tomo Maechtig</dc:creator>
  <cp:lastModifiedBy>Klavdija Škerl</cp:lastModifiedBy>
  <cp:revision>28</cp:revision>
  <dcterms:created xsi:type="dcterms:W3CDTF">2019-11-27T15:27:32Z</dcterms:created>
  <dcterms:modified xsi:type="dcterms:W3CDTF">2019-11-28T18:05:16Z</dcterms:modified>
</cp:coreProperties>
</file>