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Circular</a:t>
            </a:r>
            <a:r>
              <a:rPr lang="hr-HR" dirty="0"/>
              <a:t> </a:t>
            </a:r>
            <a:r>
              <a:rPr lang="hr-HR" dirty="0" err="1"/>
              <a:t>Economy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00846" y="3657597"/>
            <a:ext cx="5347063" cy="1175660"/>
          </a:xfrm>
        </p:spPr>
        <p:txBody>
          <a:bodyPr>
            <a:noAutofit/>
          </a:bodyPr>
          <a:lstStyle/>
          <a:p>
            <a:r>
              <a:rPr lang="hr-HR" sz="2000" b="1" dirty="0" err="1" smtClean="0">
                <a:solidFill>
                  <a:srgbClr val="FF0000"/>
                </a:solidFill>
              </a:rPr>
              <a:t>Reuse</a:t>
            </a:r>
            <a:endParaRPr lang="hr-HR" sz="2000" b="1" dirty="0" smtClean="0"/>
          </a:p>
          <a:p>
            <a:r>
              <a:rPr lang="hr-HR" sz="2000" b="1" dirty="0" smtClean="0"/>
              <a:t> </a:t>
            </a:r>
            <a:r>
              <a:rPr lang="hr-HR" sz="2000" b="1" dirty="0" err="1">
                <a:solidFill>
                  <a:srgbClr val="92D050"/>
                </a:solidFill>
              </a:rPr>
              <a:t>R</a:t>
            </a:r>
            <a:r>
              <a:rPr lang="hr-HR" sz="2000" b="1" dirty="0" err="1" smtClean="0">
                <a:solidFill>
                  <a:srgbClr val="92D050"/>
                </a:solidFill>
              </a:rPr>
              <a:t>ecover</a:t>
            </a:r>
            <a:endParaRPr lang="hr-HR" sz="2000" b="1" dirty="0"/>
          </a:p>
          <a:p>
            <a:r>
              <a:rPr lang="hr-HR" sz="2000" b="1" dirty="0" err="1" smtClean="0">
                <a:solidFill>
                  <a:srgbClr val="0070C0"/>
                </a:solidFill>
              </a:rPr>
              <a:t>Recycle</a:t>
            </a:r>
            <a:r>
              <a:rPr lang="hr-HR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600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</a:t>
            </a:r>
            <a:r>
              <a:rPr lang="hr-HR" dirty="0" err="1"/>
              <a:t>tradition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goes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 to </a:t>
            </a:r>
            <a:r>
              <a:rPr lang="hr-HR" dirty="0" err="1" smtClean="0"/>
              <a:t>fashion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07" y="2557463"/>
            <a:ext cx="2214385" cy="3317875"/>
          </a:xfrm>
        </p:spPr>
      </p:pic>
    </p:spTree>
    <p:extLst>
      <p:ext uri="{BB962C8B-B14F-4D97-AF65-F5344CB8AC3E}">
        <p14:creationId xmlns:p14="http://schemas.microsoft.com/office/powerpoint/2010/main" val="14878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448" y="757646"/>
            <a:ext cx="9598150" cy="152835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Be </a:t>
            </a:r>
            <a:r>
              <a:rPr lang="hr-HR" dirty="0" err="1"/>
              <a:t>creative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financial</a:t>
            </a:r>
            <a:r>
              <a:rPr lang="hr-HR" dirty="0"/>
              <a:t> </a:t>
            </a:r>
            <a:r>
              <a:rPr lang="hr-HR" dirty="0" err="1"/>
              <a:t>literacy</a:t>
            </a:r>
            <a:r>
              <a:rPr lang="hr-HR" dirty="0"/>
              <a:t> </a:t>
            </a:r>
            <a:r>
              <a:rPr lang="hr-HR" dirty="0" err="1"/>
              <a:t>awareness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environmental</a:t>
            </a:r>
            <a:r>
              <a:rPr lang="hr-HR" dirty="0"/>
              <a:t> </a:t>
            </a:r>
            <a:r>
              <a:rPr lang="hr-HR" dirty="0" err="1"/>
              <a:t>awareness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!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err="1"/>
              <a:t>Needed</a:t>
            </a:r>
            <a:r>
              <a:rPr lang="hr-HR" dirty="0"/>
              <a:t>:</a:t>
            </a:r>
          </a:p>
          <a:p>
            <a:r>
              <a:rPr lang="hr-HR" dirty="0"/>
              <a:t>- </a:t>
            </a:r>
            <a:r>
              <a:rPr lang="hr-HR" dirty="0" err="1"/>
              <a:t>w</a:t>
            </a:r>
            <a:r>
              <a:rPr lang="hr-HR" dirty="0" err="1" smtClean="0"/>
              <a:t>ool</a:t>
            </a:r>
            <a:r>
              <a:rPr lang="hr-HR" dirty="0" smtClean="0"/>
              <a:t> </a:t>
            </a:r>
            <a:r>
              <a:rPr lang="hr-HR" dirty="0"/>
              <a:t>/ </a:t>
            </a:r>
            <a:r>
              <a:rPr lang="hr-HR" dirty="0" err="1"/>
              <a:t>old</a:t>
            </a:r>
            <a:r>
              <a:rPr lang="hr-HR" dirty="0"/>
              <a:t> </a:t>
            </a:r>
            <a:r>
              <a:rPr lang="hr-HR" dirty="0" err="1"/>
              <a:t>clothes</a:t>
            </a:r>
            <a:endParaRPr lang="hr-HR" dirty="0"/>
          </a:p>
          <a:p>
            <a:r>
              <a:rPr lang="hr-HR" dirty="0"/>
              <a:t>- </a:t>
            </a: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/>
              <a:t>loom</a:t>
            </a:r>
            <a:endParaRPr lang="hr-HR" dirty="0"/>
          </a:p>
          <a:p>
            <a:r>
              <a:rPr lang="hr-HR" dirty="0"/>
              <a:t>- </a:t>
            </a:r>
            <a:r>
              <a:rPr lang="hr-HR" dirty="0" err="1"/>
              <a:t>w</a:t>
            </a:r>
            <a:r>
              <a:rPr lang="hr-HR" dirty="0" err="1" smtClean="0"/>
              <a:t>orthy</a:t>
            </a:r>
            <a:r>
              <a:rPr lang="hr-HR" dirty="0" smtClean="0"/>
              <a:t> </a:t>
            </a:r>
            <a:r>
              <a:rPr lang="hr-HR" dirty="0" err="1"/>
              <a:t>hands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/>
              <a:t>Even</a:t>
            </a:r>
            <a:r>
              <a:rPr lang="hr-HR" dirty="0"/>
              <a:t> </a:t>
            </a:r>
            <a:r>
              <a:rPr lang="hr-HR" dirty="0" err="1"/>
              <a:t>today</a:t>
            </a:r>
            <a:r>
              <a:rPr lang="hr-HR" dirty="0"/>
              <a:t>, </a:t>
            </a:r>
            <a:r>
              <a:rPr lang="hr-HR" dirty="0" err="1"/>
              <a:t>girls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Imotski </a:t>
            </a:r>
            <a:r>
              <a:rPr lang="hr-HR" dirty="0" err="1"/>
              <a:t>region</a:t>
            </a:r>
            <a:r>
              <a:rPr lang="hr-HR" dirty="0"/>
              <a:t> are </a:t>
            </a:r>
            <a:r>
              <a:rPr lang="hr-HR" dirty="0" err="1"/>
              <a:t>looking</a:t>
            </a:r>
            <a:r>
              <a:rPr lang="hr-HR" dirty="0"/>
              <a:t> for a </a:t>
            </a:r>
            <a:r>
              <a:rPr lang="hr-HR" dirty="0" err="1"/>
              <a:t>horse</a:t>
            </a:r>
            <a:r>
              <a:rPr lang="hr-HR" dirty="0"/>
              <a:t> </a:t>
            </a:r>
            <a:r>
              <a:rPr lang="hr-HR" dirty="0" err="1"/>
              <a:t>feed</a:t>
            </a:r>
            <a:r>
              <a:rPr lang="hr-HR" dirty="0"/>
              <a:t> </a:t>
            </a:r>
            <a:r>
              <a:rPr lang="hr-HR" dirty="0" err="1"/>
              <a:t>bag</a:t>
            </a:r>
            <a:r>
              <a:rPr lang="hr-HR" dirty="0"/>
              <a:t> „zobnica“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married</a:t>
            </a:r>
            <a:r>
              <a:rPr lang="hr-HR" dirty="0"/>
              <a:t>. </a:t>
            </a:r>
            <a:r>
              <a:rPr lang="hr-HR" dirty="0" err="1"/>
              <a:t>It's</a:t>
            </a:r>
            <a:r>
              <a:rPr lang="hr-HR" dirty="0"/>
              <a:t> a </a:t>
            </a:r>
            <a:r>
              <a:rPr lang="hr-HR" dirty="0" err="1"/>
              <a:t>great</a:t>
            </a:r>
            <a:r>
              <a:rPr lang="hr-HR" dirty="0"/>
              <a:t> </a:t>
            </a:r>
            <a:r>
              <a:rPr lang="hr-HR" dirty="0" err="1"/>
              <a:t>gift</a:t>
            </a:r>
            <a:r>
              <a:rPr lang="hr-HR" dirty="0"/>
              <a:t> for </a:t>
            </a:r>
            <a:r>
              <a:rPr lang="hr-HR" dirty="0" err="1"/>
              <a:t>guests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custom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guest</a:t>
            </a:r>
            <a:r>
              <a:rPr lang="hr-HR" dirty="0"/>
              <a:t> to </a:t>
            </a:r>
            <a:r>
              <a:rPr lang="hr-HR" dirty="0" err="1"/>
              <a:t>get</a:t>
            </a:r>
            <a:r>
              <a:rPr lang="hr-HR" dirty="0"/>
              <a:t> a </a:t>
            </a:r>
            <a:r>
              <a:rPr lang="hr-HR" b="1" dirty="0"/>
              <a:t>„zobnica“ </a:t>
            </a:r>
            <a:r>
              <a:rPr lang="hr-HR" dirty="0"/>
              <a:t>at a </a:t>
            </a:r>
            <a:r>
              <a:rPr lang="hr-HR" dirty="0" err="1"/>
              <a:t>wedding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takes</a:t>
            </a:r>
            <a:r>
              <a:rPr lang="hr-HR" dirty="0"/>
              <a:t> a </a:t>
            </a:r>
            <a:r>
              <a:rPr lang="hr-HR" dirty="0" err="1"/>
              <a:t>few</a:t>
            </a:r>
            <a:r>
              <a:rPr lang="hr-HR" dirty="0"/>
              <a:t> </a:t>
            </a:r>
            <a:r>
              <a:rPr lang="hr-HR" dirty="0" err="1"/>
              <a:t>days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„zobnica“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made</a:t>
            </a:r>
            <a:r>
              <a:rPr lang="hr-HR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52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canvas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loom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to make </a:t>
            </a:r>
            <a:r>
              <a:rPr lang="hr-HR" i="1" dirty="0" err="1"/>
              <a:t>blankets</a:t>
            </a:r>
            <a:r>
              <a:rPr lang="hr-HR" dirty="0"/>
              <a:t>, </a:t>
            </a:r>
            <a:r>
              <a:rPr lang="hr-HR" i="1" dirty="0" err="1"/>
              <a:t>clothes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i="1" dirty="0" err="1"/>
              <a:t>floor</a:t>
            </a:r>
            <a:r>
              <a:rPr lang="hr-HR" i="1" dirty="0"/>
              <a:t> </a:t>
            </a:r>
            <a:r>
              <a:rPr lang="hr-HR" i="1" dirty="0" err="1"/>
              <a:t>mats</a:t>
            </a:r>
            <a:r>
              <a:rPr lang="hr-HR" dirty="0"/>
              <a:t>…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240367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000" dirty="0" err="1" smtClean="0"/>
              <a:t>Hangers</a:t>
            </a:r>
            <a:r>
              <a:rPr lang="hr-HR" sz="4000" dirty="0" smtClean="0"/>
              <a:t> </a:t>
            </a:r>
            <a:r>
              <a:rPr lang="hr-HR" sz="4000" dirty="0" err="1"/>
              <a:t>filled</a:t>
            </a:r>
            <a:r>
              <a:rPr lang="hr-HR" sz="4000" dirty="0"/>
              <a:t> </a:t>
            </a:r>
            <a:r>
              <a:rPr lang="hr-HR" sz="4000" dirty="0" err="1"/>
              <a:t>with</a:t>
            </a:r>
            <a:r>
              <a:rPr lang="hr-HR" sz="4000" dirty="0"/>
              <a:t> </a:t>
            </a:r>
            <a:r>
              <a:rPr lang="hr-HR" sz="4000" dirty="0" err="1"/>
              <a:t>lavender</a:t>
            </a:r>
            <a:r>
              <a:rPr lang="hr-HR" sz="4000" dirty="0"/>
              <a:t> </a:t>
            </a:r>
            <a:r>
              <a:rPr lang="hr-HR" sz="4000" dirty="0" err="1"/>
              <a:t>preserve</a:t>
            </a:r>
            <a:r>
              <a:rPr lang="hr-HR" sz="4000" dirty="0"/>
              <a:t> </a:t>
            </a:r>
            <a:r>
              <a:rPr lang="hr-HR" sz="4000" dirty="0" err="1"/>
              <a:t>your</a:t>
            </a:r>
            <a:r>
              <a:rPr lang="hr-HR" sz="4000" dirty="0"/>
              <a:t> </a:t>
            </a:r>
            <a:r>
              <a:rPr lang="hr-HR" sz="4000" dirty="0" err="1"/>
              <a:t>beautiful</a:t>
            </a:r>
            <a:r>
              <a:rPr lang="hr-HR" sz="4000" dirty="0"/>
              <a:t> </a:t>
            </a:r>
            <a:r>
              <a:rPr lang="hr-HR" sz="4000" dirty="0" err="1"/>
              <a:t>fashion</a:t>
            </a:r>
            <a:r>
              <a:rPr lang="hr-HR" sz="4000" dirty="0"/>
              <a:t> </a:t>
            </a:r>
            <a:r>
              <a:rPr lang="hr-HR" sz="4000" dirty="0" err="1"/>
              <a:t>accessories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give</a:t>
            </a:r>
            <a:r>
              <a:rPr lang="hr-HR" sz="4000" dirty="0"/>
              <a:t> </a:t>
            </a:r>
            <a:r>
              <a:rPr lang="hr-HR" sz="4000" dirty="0" err="1"/>
              <a:t>off</a:t>
            </a:r>
            <a:r>
              <a:rPr lang="hr-HR" sz="4000" dirty="0"/>
              <a:t> a </a:t>
            </a:r>
            <a:r>
              <a:rPr lang="hr-HR" sz="4000" dirty="0" err="1"/>
              <a:t>scent</a:t>
            </a: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</a:t>
            </a:r>
            <a:r>
              <a:rPr lang="hr-HR" dirty="0" smtClean="0"/>
              <a:t>aterials</a:t>
            </a:r>
            <a:r>
              <a:rPr lang="hr-HR" dirty="0"/>
              <a:t>:</a:t>
            </a:r>
          </a:p>
          <a:p>
            <a:r>
              <a:rPr lang="hr-HR" dirty="0" err="1"/>
              <a:t>l</a:t>
            </a:r>
            <a:r>
              <a:rPr lang="hr-HR" dirty="0" err="1" smtClean="0"/>
              <a:t>avender</a:t>
            </a:r>
            <a:endParaRPr lang="hr-HR" dirty="0"/>
          </a:p>
          <a:p>
            <a:r>
              <a:rPr lang="hr-HR" dirty="0" err="1"/>
              <a:t>o</a:t>
            </a:r>
            <a:r>
              <a:rPr lang="hr-HR" dirty="0" err="1" smtClean="0"/>
              <a:t>ld</a:t>
            </a:r>
            <a:r>
              <a:rPr lang="hr-HR" dirty="0" smtClean="0"/>
              <a:t> </a:t>
            </a:r>
            <a:r>
              <a:rPr lang="hr-HR" dirty="0" err="1" smtClean="0"/>
              <a:t>clothes</a:t>
            </a:r>
            <a:endParaRPr lang="hr-HR" dirty="0" smtClean="0"/>
          </a:p>
          <a:p>
            <a:r>
              <a:rPr lang="hr-HR" dirty="0" err="1" smtClean="0"/>
              <a:t>hangers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0" y="2615406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128023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95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Organski</vt:lpstr>
      <vt:lpstr>Circular Economy</vt:lpstr>
      <vt:lpstr>A tradition that goes back to fashion…</vt:lpstr>
      <vt:lpstr> Be creative with financial literacy awareness and environmental awareness as well! </vt:lpstr>
      <vt:lpstr> The canvas from the loom can also be used to make blankets, clothes, and floor mats… </vt:lpstr>
      <vt:lpstr> Hangers filled with lavender preserve your beautiful fashion accessories and give off a scent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</dc:title>
  <dc:creator>Korisnik</dc:creator>
  <cp:lastModifiedBy>Korisnik</cp:lastModifiedBy>
  <cp:revision>2</cp:revision>
  <dcterms:created xsi:type="dcterms:W3CDTF">2020-02-12T08:18:28Z</dcterms:created>
  <dcterms:modified xsi:type="dcterms:W3CDTF">2020-02-12T08:32:56Z</dcterms:modified>
</cp:coreProperties>
</file>