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56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66FF"/>
    <a:srgbClr val="FF0066"/>
    <a:srgbClr val="FF6699"/>
    <a:srgbClr val="0066FF"/>
    <a:srgbClr val="FF66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94713" autoAdjust="0"/>
  </p:normalViewPr>
  <p:slideViewPr>
    <p:cSldViewPr>
      <p:cViewPr>
        <p:scale>
          <a:sx n="71" d="100"/>
          <a:sy n="71" d="100"/>
        </p:scale>
        <p:origin x="-207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A1534-0F7E-4253-9A44-D12F23D259A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773001A-E4B8-4B30-9C89-95EF1EBEE051}">
      <dgm:prSet phldrT="[Tes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 dirty="0"/>
        </a:p>
      </dgm:t>
    </dgm:pt>
    <dgm:pt modelId="{609C89CC-30B2-42B4-9974-488D0378B318}" type="parTrans" cxnId="{4A06A536-6205-46B8-A53E-CA9A3F54C03C}">
      <dgm:prSet/>
      <dgm:spPr/>
      <dgm:t>
        <a:bodyPr/>
        <a:lstStyle/>
        <a:p>
          <a:endParaRPr lang="it-IT"/>
        </a:p>
      </dgm:t>
    </dgm:pt>
    <dgm:pt modelId="{163C7D42-144E-4240-967D-19A188A8ADDD}" type="sibTrans" cxnId="{4A06A536-6205-46B8-A53E-CA9A3F54C03C}">
      <dgm:prSet/>
      <dgm:spPr/>
      <dgm:t>
        <a:bodyPr/>
        <a:lstStyle/>
        <a:p>
          <a:endParaRPr lang="it-IT"/>
        </a:p>
      </dgm:t>
    </dgm:pt>
    <dgm:pt modelId="{A26124BA-D76B-4A69-82BC-A9C938975585}">
      <dgm:prSet phldrT="[Tes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>
              <a:latin typeface="Cooper Black" pitchFamily="18" charset="0"/>
            </a:rPr>
            <a:t>Friend </a:t>
          </a:r>
          <a:endParaRPr lang="it-IT" dirty="0">
            <a:latin typeface="Cooper Black" pitchFamily="18" charset="0"/>
          </a:endParaRPr>
        </a:p>
      </dgm:t>
    </dgm:pt>
    <dgm:pt modelId="{1F470BBC-6D30-42E8-93E7-3864C5BB77FE}" type="parTrans" cxnId="{9D301E43-823A-4529-990B-04D87D92CD30}">
      <dgm:prSet/>
      <dgm:spPr/>
      <dgm:t>
        <a:bodyPr/>
        <a:lstStyle/>
        <a:p>
          <a:endParaRPr lang="it-IT"/>
        </a:p>
      </dgm:t>
    </dgm:pt>
    <dgm:pt modelId="{A166F93E-BCA8-40D9-BCC9-575B034BCFEC}" type="sibTrans" cxnId="{9D301E43-823A-4529-990B-04D87D92CD30}">
      <dgm:prSet/>
      <dgm:spPr/>
      <dgm:t>
        <a:bodyPr/>
        <a:lstStyle/>
        <a:p>
          <a:endParaRPr lang="it-IT"/>
        </a:p>
      </dgm:t>
    </dgm:pt>
    <dgm:pt modelId="{63185E15-D2B0-4393-BB16-07F8F782F912}">
      <dgm:prSet phldrT="[Tes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>
              <a:latin typeface="Cooper Black" pitchFamily="18" charset="0"/>
            </a:rPr>
            <a:t>Social </a:t>
          </a:r>
          <a:endParaRPr lang="it-IT" dirty="0">
            <a:latin typeface="Cooper Black" pitchFamily="18" charset="0"/>
          </a:endParaRPr>
        </a:p>
      </dgm:t>
    </dgm:pt>
    <dgm:pt modelId="{9FCB00D1-E88B-4FD3-A6E0-3E394807C950}" type="sibTrans" cxnId="{23A0B8D5-0646-42B9-B6E5-29137497AF8C}">
      <dgm:prSet/>
      <dgm:spPr/>
      <dgm:t>
        <a:bodyPr/>
        <a:lstStyle/>
        <a:p>
          <a:endParaRPr lang="it-IT"/>
        </a:p>
      </dgm:t>
    </dgm:pt>
    <dgm:pt modelId="{F7C741DA-EF0E-4178-BEA7-E1370F1E72A8}" type="parTrans" cxnId="{23A0B8D5-0646-42B9-B6E5-29137497AF8C}">
      <dgm:prSet/>
      <dgm:spPr/>
      <dgm:t>
        <a:bodyPr/>
        <a:lstStyle/>
        <a:p>
          <a:endParaRPr lang="it-IT"/>
        </a:p>
      </dgm:t>
    </dgm:pt>
    <dgm:pt modelId="{18B9D759-A882-4D74-8B1F-2E1708698BB9}" type="pres">
      <dgm:prSet presAssocID="{456A1534-0F7E-4253-9A44-D12F23D259A7}" presName="compositeShape" presStyleCnt="0">
        <dgm:presLayoutVars>
          <dgm:dir/>
          <dgm:resizeHandles/>
        </dgm:presLayoutVars>
      </dgm:prSet>
      <dgm:spPr/>
    </dgm:pt>
    <dgm:pt modelId="{B2CA4789-B7CD-4B59-9B9E-5E54C6602D36}" type="pres">
      <dgm:prSet presAssocID="{456A1534-0F7E-4253-9A44-D12F23D259A7}" presName="pyramid" presStyleLbl="node1" presStyleIdx="0" presStyleCn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EE81FA06-E63F-4E0E-867B-41E3008C9B9F}" type="pres">
      <dgm:prSet presAssocID="{456A1534-0F7E-4253-9A44-D12F23D259A7}" presName="theList" presStyleCnt="0"/>
      <dgm:spPr/>
    </dgm:pt>
    <dgm:pt modelId="{7DCBAC57-447B-4776-8232-CF1DFE1437CD}" type="pres">
      <dgm:prSet presAssocID="{8773001A-E4B8-4B30-9C89-95EF1EBEE05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474556-F337-4E58-BD78-74ED3654FDD1}" type="pres">
      <dgm:prSet presAssocID="{8773001A-E4B8-4B30-9C89-95EF1EBEE051}" presName="aSpace" presStyleCnt="0"/>
      <dgm:spPr/>
    </dgm:pt>
    <dgm:pt modelId="{0410DDCE-922C-44C0-A075-27DCE2B63129}" type="pres">
      <dgm:prSet presAssocID="{A26124BA-D76B-4A69-82BC-A9C93897558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D85608-E95A-42F5-BCF4-204BBEAE0682}" type="pres">
      <dgm:prSet presAssocID="{A26124BA-D76B-4A69-82BC-A9C938975585}" presName="aSpace" presStyleCnt="0"/>
      <dgm:spPr/>
    </dgm:pt>
    <dgm:pt modelId="{CFCD7DAB-CF86-4C37-A81F-17D8F2631FEA}" type="pres">
      <dgm:prSet presAssocID="{63185E15-D2B0-4393-BB16-07F8F782F91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A2C96D-C57D-415E-BCED-0CA2BCE0162A}" type="pres">
      <dgm:prSet presAssocID="{63185E15-D2B0-4393-BB16-07F8F782F912}" presName="aSpace" presStyleCnt="0"/>
      <dgm:spPr/>
    </dgm:pt>
  </dgm:ptLst>
  <dgm:cxnLst>
    <dgm:cxn modelId="{E75E9343-01F0-47EC-8035-A712695EE451}" type="presOf" srcId="{8773001A-E4B8-4B30-9C89-95EF1EBEE051}" destId="{7DCBAC57-447B-4776-8232-CF1DFE1437CD}" srcOrd="0" destOrd="0" presId="urn:microsoft.com/office/officeart/2005/8/layout/pyramid2"/>
    <dgm:cxn modelId="{4A06A536-6205-46B8-A53E-CA9A3F54C03C}" srcId="{456A1534-0F7E-4253-9A44-D12F23D259A7}" destId="{8773001A-E4B8-4B30-9C89-95EF1EBEE051}" srcOrd="0" destOrd="0" parTransId="{609C89CC-30B2-42B4-9974-488D0378B318}" sibTransId="{163C7D42-144E-4240-967D-19A188A8ADDD}"/>
    <dgm:cxn modelId="{C98E06B3-0D91-4433-AF69-DE7A6A2E07AC}" type="presOf" srcId="{A26124BA-D76B-4A69-82BC-A9C938975585}" destId="{0410DDCE-922C-44C0-A075-27DCE2B63129}" srcOrd="0" destOrd="0" presId="urn:microsoft.com/office/officeart/2005/8/layout/pyramid2"/>
    <dgm:cxn modelId="{48FD8031-E323-4975-92A8-587781A6155B}" type="presOf" srcId="{456A1534-0F7E-4253-9A44-D12F23D259A7}" destId="{18B9D759-A882-4D74-8B1F-2E1708698BB9}" srcOrd="0" destOrd="0" presId="urn:microsoft.com/office/officeart/2005/8/layout/pyramid2"/>
    <dgm:cxn modelId="{DF196869-EB6E-4CCB-880B-E193EBF6AB63}" type="presOf" srcId="{63185E15-D2B0-4393-BB16-07F8F782F912}" destId="{CFCD7DAB-CF86-4C37-A81F-17D8F2631FEA}" srcOrd="0" destOrd="0" presId="urn:microsoft.com/office/officeart/2005/8/layout/pyramid2"/>
    <dgm:cxn modelId="{9D301E43-823A-4529-990B-04D87D92CD30}" srcId="{456A1534-0F7E-4253-9A44-D12F23D259A7}" destId="{A26124BA-D76B-4A69-82BC-A9C938975585}" srcOrd="1" destOrd="0" parTransId="{1F470BBC-6D30-42E8-93E7-3864C5BB77FE}" sibTransId="{A166F93E-BCA8-40D9-BCC9-575B034BCFEC}"/>
    <dgm:cxn modelId="{23A0B8D5-0646-42B9-B6E5-29137497AF8C}" srcId="{456A1534-0F7E-4253-9A44-D12F23D259A7}" destId="{63185E15-D2B0-4393-BB16-07F8F782F912}" srcOrd="2" destOrd="0" parTransId="{F7C741DA-EF0E-4178-BEA7-E1370F1E72A8}" sibTransId="{9FCB00D1-E88B-4FD3-A6E0-3E394807C950}"/>
    <dgm:cxn modelId="{CF7B2298-B6B9-441B-80C9-CFD4695BAA15}" type="presParOf" srcId="{18B9D759-A882-4D74-8B1F-2E1708698BB9}" destId="{B2CA4789-B7CD-4B59-9B9E-5E54C6602D36}" srcOrd="0" destOrd="0" presId="urn:microsoft.com/office/officeart/2005/8/layout/pyramid2"/>
    <dgm:cxn modelId="{6C391C61-1ABA-44EF-BD8C-A7F0A9F85AC6}" type="presParOf" srcId="{18B9D759-A882-4D74-8B1F-2E1708698BB9}" destId="{EE81FA06-E63F-4E0E-867B-41E3008C9B9F}" srcOrd="1" destOrd="0" presId="urn:microsoft.com/office/officeart/2005/8/layout/pyramid2"/>
    <dgm:cxn modelId="{0EF29B12-6896-4366-A905-C210C79E8497}" type="presParOf" srcId="{EE81FA06-E63F-4E0E-867B-41E3008C9B9F}" destId="{7DCBAC57-447B-4776-8232-CF1DFE1437CD}" srcOrd="0" destOrd="0" presId="urn:microsoft.com/office/officeart/2005/8/layout/pyramid2"/>
    <dgm:cxn modelId="{B429E8F3-8DD5-410B-BDCA-3D5B49F20555}" type="presParOf" srcId="{EE81FA06-E63F-4E0E-867B-41E3008C9B9F}" destId="{E8474556-F337-4E58-BD78-74ED3654FDD1}" srcOrd="1" destOrd="0" presId="urn:microsoft.com/office/officeart/2005/8/layout/pyramid2"/>
    <dgm:cxn modelId="{53815D56-8DE0-4FB3-A191-0B1871B3D7C1}" type="presParOf" srcId="{EE81FA06-E63F-4E0E-867B-41E3008C9B9F}" destId="{0410DDCE-922C-44C0-A075-27DCE2B63129}" srcOrd="2" destOrd="0" presId="urn:microsoft.com/office/officeart/2005/8/layout/pyramid2"/>
    <dgm:cxn modelId="{D3F21476-C44C-4AA4-B363-65AC1F7942F1}" type="presParOf" srcId="{EE81FA06-E63F-4E0E-867B-41E3008C9B9F}" destId="{0FD85608-E95A-42F5-BCF4-204BBEAE0682}" srcOrd="3" destOrd="0" presId="urn:microsoft.com/office/officeart/2005/8/layout/pyramid2"/>
    <dgm:cxn modelId="{6E92B56D-C019-4F4F-BCD7-6E036DA8A366}" type="presParOf" srcId="{EE81FA06-E63F-4E0E-867B-41E3008C9B9F}" destId="{CFCD7DAB-CF86-4C37-A81F-17D8F2631FEA}" srcOrd="4" destOrd="0" presId="urn:microsoft.com/office/officeart/2005/8/layout/pyramid2"/>
    <dgm:cxn modelId="{38E1236D-4C97-444A-9BC2-CE64E75FB5E7}" type="presParOf" srcId="{EE81FA06-E63F-4E0E-867B-41E3008C9B9F}" destId="{27A2C96D-C57D-415E-BCED-0CA2BCE0162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A85DC-D91A-4CBA-82CC-687482C75E4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EB47435-367D-4464-89AB-F734654D1674}">
      <dgm:prSet phldrT="[Tes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>
              <a:latin typeface="Cooper Black" pitchFamily="18" charset="0"/>
            </a:rPr>
            <a:t>Social </a:t>
          </a:r>
          <a:endParaRPr lang="it-IT" dirty="0">
            <a:latin typeface="Cooper Black" pitchFamily="18" charset="0"/>
          </a:endParaRPr>
        </a:p>
      </dgm:t>
    </dgm:pt>
    <dgm:pt modelId="{06FE07A0-B5D9-4F96-BB7F-FAD4F53E590F}" type="parTrans" cxnId="{E8C6DFBE-58FF-4370-B437-C9BB520225BF}">
      <dgm:prSet/>
      <dgm:spPr/>
      <dgm:t>
        <a:bodyPr/>
        <a:lstStyle/>
        <a:p>
          <a:endParaRPr lang="it-IT"/>
        </a:p>
      </dgm:t>
    </dgm:pt>
    <dgm:pt modelId="{29B3A6A7-5017-4B68-8C45-7268FE4E8E6E}" type="sibTrans" cxnId="{E8C6DFBE-58FF-4370-B437-C9BB520225BF}">
      <dgm:prSet/>
      <dgm:spPr/>
      <dgm:t>
        <a:bodyPr/>
        <a:lstStyle/>
        <a:p>
          <a:endParaRPr lang="it-IT"/>
        </a:p>
      </dgm:t>
    </dgm:pt>
    <dgm:pt modelId="{CC6477F0-87F9-440A-869E-9A54158B6305}">
      <dgm:prSet phldrT="[Tes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 </a:t>
          </a:r>
          <a:r>
            <a:rPr lang="it-IT" dirty="0" err="1" smtClean="0">
              <a:latin typeface="Cooper Black" pitchFamily="18" charset="0"/>
            </a:rPr>
            <a:t>School</a:t>
          </a:r>
          <a:endParaRPr lang="it-IT" dirty="0" smtClean="0">
            <a:latin typeface="Cooper Black" pitchFamily="18" charset="0"/>
          </a:endParaRPr>
        </a:p>
      </dgm:t>
    </dgm:pt>
    <dgm:pt modelId="{8469EEE8-B4CC-400A-88F6-95FD96B1D11D}" type="parTrans" cxnId="{29B92EF9-7AAB-42B6-8F47-200EC81F33E9}">
      <dgm:prSet/>
      <dgm:spPr/>
      <dgm:t>
        <a:bodyPr/>
        <a:lstStyle/>
        <a:p>
          <a:endParaRPr lang="it-IT"/>
        </a:p>
      </dgm:t>
    </dgm:pt>
    <dgm:pt modelId="{076641ED-C52F-466D-9D05-7CD799F7C2B4}" type="sibTrans" cxnId="{29B92EF9-7AAB-42B6-8F47-200EC81F33E9}">
      <dgm:prSet/>
      <dgm:spPr/>
      <dgm:t>
        <a:bodyPr/>
        <a:lstStyle/>
        <a:p>
          <a:endParaRPr lang="it-IT"/>
        </a:p>
      </dgm:t>
    </dgm:pt>
    <dgm:pt modelId="{544D5D19-38CF-4723-8CD9-5C02C0055C58}">
      <dgm:prSet phldrT="[Tes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 </a:t>
          </a:r>
          <a:endParaRPr lang="it-IT" dirty="0"/>
        </a:p>
      </dgm:t>
    </dgm:pt>
    <dgm:pt modelId="{160BEE19-643B-4995-9E04-9FB032E90839}" type="parTrans" cxnId="{4D0E8BB1-D4E4-4B02-BB6C-B4B3AEACD04B}">
      <dgm:prSet/>
      <dgm:spPr/>
      <dgm:t>
        <a:bodyPr/>
        <a:lstStyle/>
        <a:p>
          <a:endParaRPr lang="it-IT"/>
        </a:p>
      </dgm:t>
    </dgm:pt>
    <dgm:pt modelId="{D85D2088-0E51-41A0-8BAE-9CAA6A88E6F6}" type="sibTrans" cxnId="{4D0E8BB1-D4E4-4B02-BB6C-B4B3AEACD04B}">
      <dgm:prSet/>
      <dgm:spPr/>
      <dgm:t>
        <a:bodyPr/>
        <a:lstStyle/>
        <a:p>
          <a:endParaRPr lang="it-IT"/>
        </a:p>
      </dgm:t>
    </dgm:pt>
    <dgm:pt modelId="{40652413-F988-4E89-801B-EE0CBF76896B}" type="pres">
      <dgm:prSet presAssocID="{6F4A85DC-D91A-4CBA-82CC-687482C75E44}" presName="compositeShape" presStyleCnt="0">
        <dgm:presLayoutVars>
          <dgm:dir/>
          <dgm:resizeHandles/>
        </dgm:presLayoutVars>
      </dgm:prSet>
      <dgm:spPr/>
    </dgm:pt>
    <dgm:pt modelId="{7DC075DB-9B92-490F-A9EC-066686813697}" type="pres">
      <dgm:prSet presAssocID="{6F4A85DC-D91A-4CBA-82CC-687482C75E44}" presName="pyramid" presStyleLbl="node1" presStyleIdx="0" presStyleCnt="1" custLinFactNeighborX="1250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1BFBA7CC-FE5B-4AC2-BAC9-9FDAA26D0310}" type="pres">
      <dgm:prSet presAssocID="{6F4A85DC-D91A-4CBA-82CC-687482C75E44}" presName="theList" presStyleCnt="0"/>
      <dgm:spPr/>
    </dgm:pt>
    <dgm:pt modelId="{B724B2E3-6D4E-42AF-95B9-64D3A2919E3A}" type="pres">
      <dgm:prSet presAssocID="{AEB47435-367D-4464-89AB-F734654D167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319BFC-727B-4772-B5A4-796040DA13AB}" type="pres">
      <dgm:prSet presAssocID="{AEB47435-367D-4464-89AB-F734654D1674}" presName="aSpace" presStyleCnt="0"/>
      <dgm:spPr/>
    </dgm:pt>
    <dgm:pt modelId="{68F57F52-6B89-44CB-BDAA-369C99E07ACB}" type="pres">
      <dgm:prSet presAssocID="{CC6477F0-87F9-440A-869E-9A54158B630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A29E5D-65C4-465B-99C0-9871CCDE6DDF}" type="pres">
      <dgm:prSet presAssocID="{CC6477F0-87F9-440A-869E-9A54158B6305}" presName="aSpace" presStyleCnt="0"/>
      <dgm:spPr/>
    </dgm:pt>
    <dgm:pt modelId="{5B298E4B-FD93-4B68-AEE8-2175DC568753}" type="pres">
      <dgm:prSet presAssocID="{544D5D19-38CF-4723-8CD9-5C02C0055C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027E58-92B5-441A-BBAB-17845610B96A}" type="pres">
      <dgm:prSet presAssocID="{544D5D19-38CF-4723-8CD9-5C02C0055C58}" presName="aSpace" presStyleCnt="0"/>
      <dgm:spPr/>
    </dgm:pt>
  </dgm:ptLst>
  <dgm:cxnLst>
    <dgm:cxn modelId="{BBEB4D0F-1A57-48C9-851D-317955E4A4AE}" type="presOf" srcId="{6F4A85DC-D91A-4CBA-82CC-687482C75E44}" destId="{40652413-F988-4E89-801B-EE0CBF76896B}" srcOrd="0" destOrd="0" presId="urn:microsoft.com/office/officeart/2005/8/layout/pyramid2"/>
    <dgm:cxn modelId="{E8C6DFBE-58FF-4370-B437-C9BB520225BF}" srcId="{6F4A85DC-D91A-4CBA-82CC-687482C75E44}" destId="{AEB47435-367D-4464-89AB-F734654D1674}" srcOrd="0" destOrd="0" parTransId="{06FE07A0-B5D9-4F96-BB7F-FAD4F53E590F}" sibTransId="{29B3A6A7-5017-4B68-8C45-7268FE4E8E6E}"/>
    <dgm:cxn modelId="{16CFBCE4-EEFB-4121-BB7B-583A462E2A00}" type="presOf" srcId="{AEB47435-367D-4464-89AB-F734654D1674}" destId="{B724B2E3-6D4E-42AF-95B9-64D3A2919E3A}" srcOrd="0" destOrd="0" presId="urn:microsoft.com/office/officeart/2005/8/layout/pyramid2"/>
    <dgm:cxn modelId="{29B92EF9-7AAB-42B6-8F47-200EC81F33E9}" srcId="{6F4A85DC-D91A-4CBA-82CC-687482C75E44}" destId="{CC6477F0-87F9-440A-869E-9A54158B6305}" srcOrd="1" destOrd="0" parTransId="{8469EEE8-B4CC-400A-88F6-95FD96B1D11D}" sibTransId="{076641ED-C52F-466D-9D05-7CD799F7C2B4}"/>
    <dgm:cxn modelId="{2153E8FF-FE56-42EF-86EB-33CB6EC37A82}" type="presOf" srcId="{CC6477F0-87F9-440A-869E-9A54158B6305}" destId="{68F57F52-6B89-44CB-BDAA-369C99E07ACB}" srcOrd="0" destOrd="0" presId="urn:microsoft.com/office/officeart/2005/8/layout/pyramid2"/>
    <dgm:cxn modelId="{4D0E8BB1-D4E4-4B02-BB6C-B4B3AEACD04B}" srcId="{6F4A85DC-D91A-4CBA-82CC-687482C75E44}" destId="{544D5D19-38CF-4723-8CD9-5C02C0055C58}" srcOrd="2" destOrd="0" parTransId="{160BEE19-643B-4995-9E04-9FB032E90839}" sibTransId="{D85D2088-0E51-41A0-8BAE-9CAA6A88E6F6}"/>
    <dgm:cxn modelId="{51535407-6136-4A47-A097-A1BB79D41C97}" type="presOf" srcId="{544D5D19-38CF-4723-8CD9-5C02C0055C58}" destId="{5B298E4B-FD93-4B68-AEE8-2175DC568753}" srcOrd="0" destOrd="0" presId="urn:microsoft.com/office/officeart/2005/8/layout/pyramid2"/>
    <dgm:cxn modelId="{6DE9A988-F7AF-4633-8A00-2AA1E51F0CBE}" type="presParOf" srcId="{40652413-F988-4E89-801B-EE0CBF76896B}" destId="{7DC075DB-9B92-490F-A9EC-066686813697}" srcOrd="0" destOrd="0" presId="urn:microsoft.com/office/officeart/2005/8/layout/pyramid2"/>
    <dgm:cxn modelId="{B4C9A089-4809-41AF-ADEB-2333780006D9}" type="presParOf" srcId="{40652413-F988-4E89-801B-EE0CBF76896B}" destId="{1BFBA7CC-FE5B-4AC2-BAC9-9FDAA26D0310}" srcOrd="1" destOrd="0" presId="urn:microsoft.com/office/officeart/2005/8/layout/pyramid2"/>
    <dgm:cxn modelId="{B59C8ABD-914C-407A-B5F3-0D978EF41FD8}" type="presParOf" srcId="{1BFBA7CC-FE5B-4AC2-BAC9-9FDAA26D0310}" destId="{B724B2E3-6D4E-42AF-95B9-64D3A2919E3A}" srcOrd="0" destOrd="0" presId="urn:microsoft.com/office/officeart/2005/8/layout/pyramid2"/>
    <dgm:cxn modelId="{004C5ABE-76E0-4D44-AF42-FF7EA0FEABDC}" type="presParOf" srcId="{1BFBA7CC-FE5B-4AC2-BAC9-9FDAA26D0310}" destId="{DF319BFC-727B-4772-B5A4-796040DA13AB}" srcOrd="1" destOrd="0" presId="urn:microsoft.com/office/officeart/2005/8/layout/pyramid2"/>
    <dgm:cxn modelId="{12940A07-DB0C-460A-87AC-CB33D91624CA}" type="presParOf" srcId="{1BFBA7CC-FE5B-4AC2-BAC9-9FDAA26D0310}" destId="{68F57F52-6B89-44CB-BDAA-369C99E07ACB}" srcOrd="2" destOrd="0" presId="urn:microsoft.com/office/officeart/2005/8/layout/pyramid2"/>
    <dgm:cxn modelId="{EA541B44-1EBE-48DA-AA3F-B407221A264B}" type="presParOf" srcId="{1BFBA7CC-FE5B-4AC2-BAC9-9FDAA26D0310}" destId="{25A29E5D-65C4-465B-99C0-9871CCDE6DDF}" srcOrd="3" destOrd="0" presId="urn:microsoft.com/office/officeart/2005/8/layout/pyramid2"/>
    <dgm:cxn modelId="{AF5DD46F-836D-434A-BD59-9EE71E1C997D}" type="presParOf" srcId="{1BFBA7CC-FE5B-4AC2-BAC9-9FDAA26D0310}" destId="{5B298E4B-FD93-4B68-AEE8-2175DC568753}" srcOrd="4" destOrd="0" presId="urn:microsoft.com/office/officeart/2005/8/layout/pyramid2"/>
    <dgm:cxn modelId="{FF5A83B6-EC09-42E4-853D-79B5F39C15DF}" type="presParOf" srcId="{1BFBA7CC-FE5B-4AC2-BAC9-9FDAA26D0310}" destId="{D9027E58-92B5-441A-BBAB-17845610B96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CA4789-B7CD-4B59-9B9E-5E54C6602D36}">
      <dsp:nvSpPr>
        <dsp:cNvPr id="0" name=""/>
        <dsp:cNvSpPr/>
      </dsp:nvSpPr>
      <dsp:spPr>
        <a:xfrm>
          <a:off x="230737" y="0"/>
          <a:ext cx="3114684" cy="3114684"/>
        </a:xfrm>
        <a:prstGeom prst="triangl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7DCBAC57-447B-4776-8232-CF1DFE1437CD}">
      <dsp:nvSpPr>
        <dsp:cNvPr id="0" name=""/>
        <dsp:cNvSpPr/>
      </dsp:nvSpPr>
      <dsp:spPr>
        <a:xfrm>
          <a:off x="1788079" y="313141"/>
          <a:ext cx="2024544" cy="737304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 dirty="0"/>
        </a:p>
      </dsp:txBody>
      <dsp:txXfrm>
        <a:off x="1788079" y="313141"/>
        <a:ext cx="2024544" cy="737304"/>
      </dsp:txXfrm>
    </dsp:sp>
    <dsp:sp modelId="{0410DDCE-922C-44C0-A075-27DCE2B63129}">
      <dsp:nvSpPr>
        <dsp:cNvPr id="0" name=""/>
        <dsp:cNvSpPr/>
      </dsp:nvSpPr>
      <dsp:spPr>
        <a:xfrm>
          <a:off x="1788079" y="1142608"/>
          <a:ext cx="2024544" cy="737304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latin typeface="Cooper Black" pitchFamily="18" charset="0"/>
            </a:rPr>
            <a:t>Friend </a:t>
          </a:r>
          <a:endParaRPr lang="it-IT" sz="3200" kern="1200" dirty="0">
            <a:latin typeface="Cooper Black" pitchFamily="18" charset="0"/>
          </a:endParaRPr>
        </a:p>
      </dsp:txBody>
      <dsp:txXfrm>
        <a:off x="1788079" y="1142608"/>
        <a:ext cx="2024544" cy="737304"/>
      </dsp:txXfrm>
    </dsp:sp>
    <dsp:sp modelId="{CFCD7DAB-CF86-4C37-A81F-17D8F2631FEA}">
      <dsp:nvSpPr>
        <dsp:cNvPr id="0" name=""/>
        <dsp:cNvSpPr/>
      </dsp:nvSpPr>
      <dsp:spPr>
        <a:xfrm>
          <a:off x="1788079" y="1972075"/>
          <a:ext cx="2024544" cy="737304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latin typeface="Cooper Black" pitchFamily="18" charset="0"/>
            </a:rPr>
            <a:t>Social </a:t>
          </a:r>
          <a:endParaRPr lang="it-IT" sz="3200" kern="1200" dirty="0">
            <a:latin typeface="Cooper Black" pitchFamily="18" charset="0"/>
          </a:endParaRPr>
        </a:p>
      </dsp:txBody>
      <dsp:txXfrm>
        <a:off x="1788079" y="1972075"/>
        <a:ext cx="2024544" cy="7373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C075DB-9B92-490F-A9EC-066686813697}">
      <dsp:nvSpPr>
        <dsp:cNvPr id="0" name=""/>
        <dsp:cNvSpPr/>
      </dsp:nvSpPr>
      <dsp:spPr>
        <a:xfrm>
          <a:off x="71438" y="0"/>
          <a:ext cx="3429024" cy="3429024"/>
        </a:xfrm>
        <a:prstGeom prst="triangl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B724B2E3-6D4E-42AF-95B9-64D3A2919E3A}">
      <dsp:nvSpPr>
        <dsp:cNvPr id="0" name=""/>
        <dsp:cNvSpPr/>
      </dsp:nvSpPr>
      <dsp:spPr>
        <a:xfrm>
          <a:off x="1743087" y="344744"/>
          <a:ext cx="2228865" cy="811714"/>
        </a:xfrm>
        <a:prstGeom prst="round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>
              <a:latin typeface="Cooper Black" pitchFamily="18" charset="0"/>
            </a:rPr>
            <a:t>Social </a:t>
          </a:r>
          <a:endParaRPr lang="it-IT" sz="3300" kern="1200" dirty="0">
            <a:latin typeface="Cooper Black" pitchFamily="18" charset="0"/>
          </a:endParaRPr>
        </a:p>
      </dsp:txBody>
      <dsp:txXfrm>
        <a:off x="1743087" y="344744"/>
        <a:ext cx="2228865" cy="811714"/>
      </dsp:txXfrm>
    </dsp:sp>
    <dsp:sp modelId="{68F57F52-6B89-44CB-BDAA-369C99E07ACB}">
      <dsp:nvSpPr>
        <dsp:cNvPr id="0" name=""/>
        <dsp:cNvSpPr/>
      </dsp:nvSpPr>
      <dsp:spPr>
        <a:xfrm>
          <a:off x="1743087" y="1257922"/>
          <a:ext cx="2228865" cy="811714"/>
        </a:xfrm>
        <a:prstGeom prst="round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 </a:t>
          </a:r>
          <a:r>
            <a:rPr lang="it-IT" sz="3300" kern="1200" dirty="0" err="1" smtClean="0">
              <a:latin typeface="Cooper Black" pitchFamily="18" charset="0"/>
            </a:rPr>
            <a:t>School</a:t>
          </a:r>
          <a:endParaRPr lang="it-IT" sz="3300" kern="1200" dirty="0" smtClean="0">
            <a:latin typeface="Cooper Black" pitchFamily="18" charset="0"/>
          </a:endParaRPr>
        </a:p>
      </dsp:txBody>
      <dsp:txXfrm>
        <a:off x="1743087" y="1257922"/>
        <a:ext cx="2228865" cy="811714"/>
      </dsp:txXfrm>
    </dsp:sp>
    <dsp:sp modelId="{5B298E4B-FD93-4B68-AEE8-2175DC568753}">
      <dsp:nvSpPr>
        <dsp:cNvPr id="0" name=""/>
        <dsp:cNvSpPr/>
      </dsp:nvSpPr>
      <dsp:spPr>
        <a:xfrm>
          <a:off x="1743087" y="2171101"/>
          <a:ext cx="2228865" cy="811714"/>
        </a:xfrm>
        <a:prstGeom prst="round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 </a:t>
          </a:r>
          <a:endParaRPr lang="it-IT" sz="3300" kern="1200" dirty="0"/>
        </a:p>
      </dsp:txBody>
      <dsp:txXfrm>
        <a:off x="1743087" y="2171101"/>
        <a:ext cx="2228865" cy="811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66">
                <a:alpha val="7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584175"/>
          </a:xfrm>
        </p:spPr>
        <p:txBody>
          <a:bodyPr>
            <a:normAutofit fontScale="90000"/>
          </a:bodyPr>
          <a:lstStyle/>
          <a:p>
            <a:r>
              <a:rPr lang="it-IT" sz="6000" dirty="0" smtClean="0">
                <a:solidFill>
                  <a:srgbClr val="0066FF"/>
                </a:solidFill>
                <a:latin typeface="Cooper Black" pitchFamily="18" charset="0"/>
              </a:rPr>
              <a:t>WHAT SURROUNDS ME</a:t>
            </a:r>
            <a:endParaRPr lang="it-IT" sz="6000" dirty="0">
              <a:solidFill>
                <a:srgbClr val="0066FF"/>
              </a:solidFill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>
            <a:normAutofit/>
          </a:bodyPr>
          <a:lstStyle/>
          <a:p>
            <a:r>
              <a:rPr lang="it-IT" sz="4000" dirty="0" err="1" smtClean="0">
                <a:solidFill>
                  <a:srgbClr val="0066FF"/>
                </a:solidFill>
                <a:latin typeface="Cooper Black" pitchFamily="18" charset="0"/>
              </a:rPr>
              <a:t>By</a:t>
            </a:r>
            <a:r>
              <a:rPr lang="it-IT" sz="4000" dirty="0" smtClean="0">
                <a:solidFill>
                  <a:srgbClr val="0066FF"/>
                </a:solidFill>
                <a:latin typeface="Cooper Black" pitchFamily="18" charset="0"/>
              </a:rPr>
              <a:t> Elisa, Giorgia, Pamela</a:t>
            </a:r>
            <a:endParaRPr lang="it-IT" sz="4000" dirty="0">
              <a:solidFill>
                <a:srgbClr val="0066FF"/>
              </a:solidFill>
              <a:latin typeface="Cooper Black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249289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0066FF"/>
                </a:solidFill>
                <a:latin typeface="Cooper Black" pitchFamily="18" charset="0"/>
              </a:rPr>
              <a:t>SOCIAL LIFE</a:t>
            </a:r>
            <a:endParaRPr lang="it-IT" sz="4000" dirty="0">
              <a:solidFill>
                <a:srgbClr val="0066FF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3563888" y="2348880"/>
            <a:ext cx="1944216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2564904"/>
            <a:ext cx="129614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SOCIAL LIFE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755576" y="476672"/>
            <a:ext cx="144016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27584" y="6206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Distracted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084168" y="476672"/>
            <a:ext cx="2232248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755576" y="1700808"/>
            <a:ext cx="2520280" cy="15841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899592" y="1844824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We</a:t>
            </a:r>
            <a:r>
              <a:rPr lang="it-IT" sz="1600" dirty="0" smtClean="0"/>
              <a:t> are more and more </a:t>
            </a:r>
            <a:r>
              <a:rPr lang="it-IT" sz="1600" dirty="0" err="1" smtClean="0"/>
              <a:t>connected</a:t>
            </a:r>
            <a:r>
              <a:rPr lang="it-IT" sz="1600" dirty="0" smtClean="0"/>
              <a:t>, more </a:t>
            </a:r>
            <a:r>
              <a:rPr lang="it-IT" sz="1600" dirty="0" err="1" smtClean="0"/>
              <a:t>informed</a:t>
            </a:r>
            <a:r>
              <a:rPr lang="it-IT" sz="1600" dirty="0" smtClean="0"/>
              <a:t>, more </a:t>
            </a:r>
            <a:r>
              <a:rPr lang="it-IT" sz="1600" dirty="0" err="1" smtClean="0"/>
              <a:t>excited</a:t>
            </a:r>
            <a:r>
              <a:rPr lang="it-IT" sz="1600" dirty="0" smtClean="0"/>
              <a:t> </a:t>
            </a:r>
            <a:r>
              <a:rPr lang="it-IT" sz="1600" dirty="0" err="1" smtClean="0"/>
              <a:t>but</a:t>
            </a:r>
            <a:r>
              <a:rPr lang="it-IT" sz="1600" dirty="0" smtClean="0"/>
              <a:t> </a:t>
            </a:r>
            <a:r>
              <a:rPr lang="it-IT" sz="1600" dirty="0" err="1" smtClean="0"/>
              <a:t>existentialy</a:t>
            </a:r>
            <a:r>
              <a:rPr lang="it-IT" sz="1600" dirty="0" smtClean="0"/>
              <a:t> more and more alone</a:t>
            </a:r>
            <a:endParaRPr lang="it-IT" sz="16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156176" y="6206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Informatic</a:t>
            </a:r>
            <a:r>
              <a:rPr lang="it-IT" dirty="0" smtClean="0"/>
              <a:t> </a:t>
            </a:r>
            <a:r>
              <a:rPr lang="it-IT" dirty="0" err="1" smtClean="0"/>
              <a:t>evolution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971600" y="4005064"/>
            <a:ext cx="1584176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115616" y="4149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addiction</a:t>
            </a:r>
            <a:endParaRPr lang="it-IT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5220072" y="1340768"/>
            <a:ext cx="2232248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5508104" y="14847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always</a:t>
            </a:r>
            <a:r>
              <a:rPr lang="it-IT" dirty="0" smtClean="0"/>
              <a:t> </a:t>
            </a:r>
            <a:r>
              <a:rPr lang="it-IT" dirty="0" err="1" smtClean="0"/>
              <a:t>informed</a:t>
            </a:r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6143636" y="2500306"/>
            <a:ext cx="2000264" cy="12858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6357950" y="271462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smtClean="0"/>
              <a:t>far </a:t>
            </a:r>
            <a:r>
              <a:rPr lang="it-IT" dirty="0" err="1" smtClean="0"/>
              <a:t>away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wordl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722" y="692696"/>
            <a:ext cx="8575673" cy="554461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it-IT" sz="6000" dirty="0" smtClean="0">
                <a:solidFill>
                  <a:srgbClr val="FF3399"/>
                </a:solidFill>
                <a:latin typeface="Cooper Black" pitchFamily="18" charset="0"/>
              </a:rPr>
              <a:t>SOCIAL LIFE?</a:t>
            </a:r>
            <a:br>
              <a:rPr lang="it-IT" sz="6000" dirty="0" smtClean="0">
                <a:solidFill>
                  <a:srgbClr val="FF3399"/>
                </a:solidFill>
                <a:latin typeface="Cooper Black" pitchFamily="18" charset="0"/>
              </a:rPr>
            </a:br>
            <a:r>
              <a:rPr lang="it-IT" sz="6000" dirty="0" err="1" smtClean="0">
                <a:solidFill>
                  <a:srgbClr val="FF3399"/>
                </a:solidFill>
                <a:latin typeface="Cooper Black" pitchFamily="18" charset="0"/>
              </a:rPr>
              <a:t>Let</a:t>
            </a:r>
            <a:r>
              <a:rPr lang="it-IT" sz="6000" dirty="0" smtClean="0">
                <a:solidFill>
                  <a:srgbClr val="FF3399"/>
                </a:solidFill>
                <a:latin typeface="Cooper Black" pitchFamily="18" charset="0"/>
              </a:rPr>
              <a:t>’s </a:t>
            </a:r>
            <a:r>
              <a:rPr lang="it-IT" sz="6000" dirty="0" err="1" smtClean="0">
                <a:solidFill>
                  <a:srgbClr val="FF3399"/>
                </a:solidFill>
                <a:latin typeface="Cooper Black" pitchFamily="18" charset="0"/>
              </a:rPr>
              <a:t>think</a:t>
            </a:r>
            <a:r>
              <a:rPr lang="it-IT" sz="6000" dirty="0" smtClean="0">
                <a:solidFill>
                  <a:srgbClr val="FF3399"/>
                </a:solidFill>
                <a:latin typeface="Cooper Black" pitchFamily="18" charset="0"/>
              </a:rPr>
              <a:t> </a:t>
            </a:r>
            <a:r>
              <a:rPr lang="it-IT" sz="6000" dirty="0" err="1" smtClean="0">
                <a:solidFill>
                  <a:srgbClr val="FF3399"/>
                </a:solidFill>
                <a:latin typeface="Cooper Black" pitchFamily="18" charset="0"/>
              </a:rPr>
              <a:t>about</a:t>
            </a:r>
            <a:r>
              <a:rPr lang="it-IT" sz="6000" dirty="0" smtClean="0">
                <a:solidFill>
                  <a:srgbClr val="FF3399"/>
                </a:solidFill>
                <a:latin typeface="Cooper Black" pitchFamily="18" charset="0"/>
              </a:rPr>
              <a:t> </a:t>
            </a:r>
            <a:r>
              <a:rPr lang="it-IT" sz="6000" dirty="0" err="1" smtClean="0">
                <a:solidFill>
                  <a:srgbClr val="FF3399"/>
                </a:solidFill>
                <a:latin typeface="Cooper Black" pitchFamily="18" charset="0"/>
              </a:rPr>
              <a:t>it</a:t>
            </a:r>
            <a:r>
              <a:rPr lang="it-IT" sz="6000" dirty="0" smtClean="0">
                <a:solidFill>
                  <a:srgbClr val="FF3399"/>
                </a:solidFill>
                <a:latin typeface="Cooper Black" pitchFamily="18" charset="0"/>
              </a:rPr>
              <a:t>?</a:t>
            </a:r>
            <a:endParaRPr lang="it-IT" sz="6000" dirty="0">
              <a:solidFill>
                <a:srgbClr val="FF3399"/>
              </a:solidFill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4536504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How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much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time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do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we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spend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with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social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networks</a:t>
            </a:r>
            <a:r>
              <a:rPr lang="it-IT" sz="4000" dirty="0" smtClean="0">
                <a:solidFill>
                  <a:srgbClr val="0066FF"/>
                </a:solidFill>
                <a:latin typeface="Cooper Black" pitchFamily="18" charset="0"/>
              </a:rPr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Is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it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best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to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write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or talk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to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each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other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Are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v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irtual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friends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real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friends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Do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we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talk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to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the people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around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 </a:t>
            </a:r>
            <a:r>
              <a:rPr lang="it-IT" sz="4000" b="1" dirty="0" err="1" smtClean="0">
                <a:solidFill>
                  <a:srgbClr val="0066FF"/>
                </a:solidFill>
                <a:latin typeface="Cooper Black" pitchFamily="18" charset="0"/>
              </a:rPr>
              <a:t>us</a:t>
            </a:r>
            <a:r>
              <a:rPr lang="it-IT" sz="4000" b="1" dirty="0" smtClean="0">
                <a:solidFill>
                  <a:srgbClr val="0066FF"/>
                </a:solidFill>
                <a:latin typeface="Cooper Black" pitchFamily="18" charset="0"/>
              </a:rPr>
              <a:t>?</a:t>
            </a:r>
            <a:endParaRPr lang="it-IT" sz="4000" b="1" dirty="0">
              <a:solidFill>
                <a:srgbClr val="0066FF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99000">
              <a:schemeClr val="accent5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750859"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onotype Corsiva" pitchFamily="66" charset="0"/>
              </a:rPr>
              <a:t>If you never talk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If you hide like me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Escaped the eyes and you stand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 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A locked room and I don't want to eat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Squeeze you tight to my pillow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Weep don't know</a:t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How much will loneliness hurt you</a:t>
            </a:r>
            <a:br>
              <a:rPr lang="en-US" dirty="0" smtClean="0">
                <a:latin typeface="Monotype Corsiva" pitchFamily="66" charset="0"/>
              </a:rPr>
            </a:br>
            <a:endParaRPr lang="it-IT" dirty="0">
              <a:latin typeface="Monotype Corsiva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594928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oper Black" pitchFamily="18" charset="0"/>
              </a:rPr>
              <a:t>Quote </a:t>
            </a:r>
            <a:r>
              <a:rPr lang="it-IT" dirty="0" err="1" smtClean="0">
                <a:latin typeface="Cooper Black" pitchFamily="18" charset="0"/>
              </a:rPr>
              <a:t>by</a:t>
            </a:r>
            <a:r>
              <a:rPr lang="it-IT" dirty="0" smtClean="0">
                <a:latin typeface="Cooper Black" pitchFamily="18" charset="0"/>
              </a:rPr>
              <a:t> Laura Pausini</a:t>
            </a:r>
            <a:endParaRPr lang="it-IT" dirty="0">
              <a:latin typeface="Cooper Black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FF66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oper Black" pitchFamily="18" charset="0"/>
              </a:rPr>
              <a:t>USE OF SOCIAL</a:t>
            </a:r>
            <a:endParaRPr lang="it-IT" dirty="0">
              <a:latin typeface="Cooper Black" pitchFamily="18" charset="0"/>
            </a:endParaRPr>
          </a:p>
        </p:txBody>
      </p:sp>
      <p:pic>
        <p:nvPicPr>
          <p:cNvPr id="4" name="Segnaposto contenuto 3" descr="Screen-Shot-2016-01-28-at-14.49.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433484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asellaDiTesto 4"/>
          <p:cNvSpPr txBox="1"/>
          <p:nvPr/>
        </p:nvSpPr>
        <p:spPr>
          <a:xfrm>
            <a:off x="5580112" y="60212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oper Black" pitchFamily="18" charset="0"/>
              </a:rPr>
              <a:t>Information </a:t>
            </a:r>
            <a:r>
              <a:rPr lang="it-IT" dirty="0" err="1" smtClean="0">
                <a:latin typeface="Cooper Black" pitchFamily="18" charset="0"/>
              </a:rPr>
              <a:t>by</a:t>
            </a:r>
            <a:r>
              <a:rPr lang="it-IT" dirty="0" smtClean="0">
                <a:latin typeface="Cooper Black" pitchFamily="18" charset="0"/>
              </a:rPr>
              <a:t> Google</a:t>
            </a:r>
            <a:endParaRPr lang="it-IT" dirty="0">
              <a:latin typeface="Cooper Black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4043362" cy="3114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000628" y="285728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err="1" smtClean="0">
                <a:latin typeface="Cooper Black" pitchFamily="18" charset="0"/>
              </a:rPr>
              <a:t>This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is</a:t>
            </a:r>
            <a:r>
              <a:rPr lang="it-IT" sz="3000" dirty="0" smtClean="0">
                <a:latin typeface="Cooper Black" pitchFamily="18" charset="0"/>
              </a:rPr>
              <a:t> the </a:t>
            </a:r>
            <a:r>
              <a:rPr lang="it-IT" sz="3000" dirty="0" err="1" smtClean="0">
                <a:latin typeface="Cooper Black" pitchFamily="18" charset="0"/>
              </a:rPr>
              <a:t>order</a:t>
            </a:r>
            <a:r>
              <a:rPr lang="it-IT" sz="3000" dirty="0" smtClean="0">
                <a:latin typeface="Cooper Black" pitchFamily="18" charset="0"/>
              </a:rPr>
              <a:t>  or </a:t>
            </a:r>
            <a:r>
              <a:rPr lang="it-IT" sz="3000" dirty="0" err="1" smtClean="0">
                <a:latin typeface="Cooper Black" pitchFamily="18" charset="0"/>
              </a:rPr>
              <a:t>order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for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you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is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different</a:t>
            </a:r>
            <a:r>
              <a:rPr lang="it-IT" sz="3000" dirty="0" smtClean="0">
                <a:latin typeface="Cooper Black" pitchFamily="18" charset="0"/>
              </a:rPr>
              <a:t>?</a:t>
            </a:r>
            <a:endParaRPr lang="it-IT" sz="3000" dirty="0">
              <a:latin typeface="Cooper Black" pitchFamily="18" charset="0"/>
            </a:endParaRPr>
          </a:p>
        </p:txBody>
      </p:sp>
      <p:graphicFrame>
        <p:nvGraphicFramePr>
          <p:cNvPr id="6" name="Diagramma 5"/>
          <p:cNvGraphicFramePr/>
          <p:nvPr/>
        </p:nvGraphicFramePr>
        <p:xfrm>
          <a:off x="4572000" y="2571744"/>
          <a:ext cx="4000528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357422" y="714356"/>
            <a:ext cx="1643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>
                <a:latin typeface="Cooper Black" pitchFamily="18" charset="0"/>
              </a:rPr>
              <a:t>Family </a:t>
            </a:r>
            <a:endParaRPr lang="it-IT" sz="3000" dirty="0">
              <a:latin typeface="Cooper Black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572264" y="485776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oper Black" pitchFamily="18" charset="0"/>
              </a:rPr>
              <a:t>Family and </a:t>
            </a:r>
            <a:r>
              <a:rPr lang="it-IT" dirty="0" smtClean="0">
                <a:latin typeface="Cooper Black" pitchFamily="18" charset="0"/>
              </a:rPr>
              <a:t>Friends </a:t>
            </a:r>
            <a:endParaRPr lang="it-IT" dirty="0">
              <a:latin typeface="Cooper Black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3789040"/>
            <a:ext cx="35283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err="1" smtClean="0">
                <a:latin typeface="Cooper Black" pitchFamily="18" charset="0"/>
              </a:rPr>
              <a:t>This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is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our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order</a:t>
            </a:r>
            <a:r>
              <a:rPr lang="it-IT" sz="3000" dirty="0" smtClean="0">
                <a:latin typeface="Cooper Black" pitchFamily="18" charset="0"/>
              </a:rPr>
              <a:t>.</a:t>
            </a:r>
          </a:p>
          <a:p>
            <a:r>
              <a:rPr lang="it-IT" sz="3000" dirty="0" smtClean="0">
                <a:latin typeface="Cooper Black" pitchFamily="18" charset="0"/>
              </a:rPr>
              <a:t>As </a:t>
            </a:r>
            <a:r>
              <a:rPr lang="it-IT" sz="3000" dirty="0" err="1" smtClean="0">
                <a:latin typeface="Cooper Black" pitchFamily="18" charset="0"/>
              </a:rPr>
              <a:t>you</a:t>
            </a:r>
            <a:r>
              <a:rPr lang="it-IT" sz="3000" dirty="0" smtClean="0">
                <a:latin typeface="Cooper Black" pitchFamily="18" charset="0"/>
              </a:rPr>
              <a:t> can family and </a:t>
            </a:r>
            <a:r>
              <a:rPr lang="it-IT" sz="3000" dirty="0" err="1" smtClean="0">
                <a:latin typeface="Cooper Black" pitchFamily="18" charset="0"/>
              </a:rPr>
              <a:t>friends</a:t>
            </a:r>
            <a:r>
              <a:rPr lang="it-IT" sz="3000" dirty="0" smtClean="0">
                <a:latin typeface="Cooper Black" pitchFamily="18" charset="0"/>
              </a:rPr>
              <a:t> are the </a:t>
            </a:r>
            <a:r>
              <a:rPr lang="it-IT" sz="3000" dirty="0" err="1" smtClean="0">
                <a:latin typeface="Cooper Black" pitchFamily="18" charset="0"/>
              </a:rPr>
              <a:t>most</a:t>
            </a:r>
            <a:r>
              <a:rPr lang="it-IT" sz="3000" dirty="0" smtClean="0">
                <a:latin typeface="Cooper Black" pitchFamily="18" charset="0"/>
              </a:rPr>
              <a:t> </a:t>
            </a:r>
            <a:r>
              <a:rPr lang="it-IT" sz="3000" dirty="0" err="1" smtClean="0">
                <a:latin typeface="Cooper Black" pitchFamily="18" charset="0"/>
              </a:rPr>
              <a:t>important</a:t>
            </a:r>
            <a:endParaRPr lang="it-IT" sz="3000" dirty="0" smtClean="0">
              <a:latin typeface="Cooper Black" pitchFamily="18" charset="0"/>
            </a:endParaRPr>
          </a:p>
        </p:txBody>
      </p:sp>
      <p:sp>
        <p:nvSpPr>
          <p:cNvPr id="12" name="Per 11"/>
          <p:cNvSpPr/>
          <p:nvPr/>
        </p:nvSpPr>
        <p:spPr>
          <a:xfrm>
            <a:off x="0" y="1000108"/>
            <a:ext cx="2928958" cy="321471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mile 17"/>
          <p:cNvSpPr/>
          <p:nvPr/>
        </p:nvSpPr>
        <p:spPr>
          <a:xfrm>
            <a:off x="4214810" y="4000504"/>
            <a:ext cx="1857388" cy="1571636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2143140"/>
          </a:xfrm>
        </p:spPr>
        <p:txBody>
          <a:bodyPr>
            <a:noAutofit/>
          </a:bodyPr>
          <a:lstStyle/>
          <a:p>
            <a:r>
              <a:rPr lang="it-IT" sz="6000" dirty="0" err="1" smtClean="0">
                <a:solidFill>
                  <a:srgbClr val="FFC000"/>
                </a:solidFill>
                <a:latin typeface="Cooper Black" pitchFamily="18" charset="0"/>
              </a:rPr>
              <a:t>Thanks</a:t>
            </a:r>
            <a:r>
              <a:rPr lang="it-IT" sz="6000" dirty="0" smtClean="0">
                <a:solidFill>
                  <a:srgbClr val="FFC000"/>
                </a:solidFill>
                <a:latin typeface="Cooper Black" pitchFamily="18" charset="0"/>
              </a:rPr>
              <a:t> </a:t>
            </a:r>
            <a:r>
              <a:rPr lang="it-IT" sz="6000" dirty="0" err="1" smtClean="0">
                <a:solidFill>
                  <a:srgbClr val="FFC000"/>
                </a:solidFill>
                <a:latin typeface="Cooper Black" pitchFamily="18" charset="0"/>
              </a:rPr>
              <a:t>for</a:t>
            </a:r>
            <a:r>
              <a:rPr lang="it-IT" sz="6000" dirty="0" smtClean="0">
                <a:solidFill>
                  <a:srgbClr val="FFC000"/>
                </a:solidFill>
                <a:latin typeface="Cooper Black" pitchFamily="18" charset="0"/>
              </a:rPr>
              <a:t> </a:t>
            </a:r>
            <a:r>
              <a:rPr lang="it-IT" sz="6000" dirty="0" err="1" smtClean="0">
                <a:solidFill>
                  <a:srgbClr val="FFC000"/>
                </a:solidFill>
                <a:latin typeface="Cooper Black" pitchFamily="18" charset="0"/>
              </a:rPr>
              <a:t>watching</a:t>
            </a:r>
            <a:endParaRPr lang="it-IT" sz="6000" dirty="0">
              <a:solidFill>
                <a:srgbClr val="FFC000"/>
              </a:solidFill>
              <a:latin typeface="Cooper Black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2910" y="785794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000" dirty="0" smtClean="0">
              <a:latin typeface="Cooper Black" pitchFamily="18" charset="0"/>
            </a:endParaRPr>
          </a:p>
          <a:p>
            <a:pPr algn="ctr"/>
            <a:endParaRPr lang="it-IT" sz="4000" dirty="0" smtClean="0">
              <a:latin typeface="Cooper Black" pitchFamily="18" charset="0"/>
            </a:endParaRPr>
          </a:p>
          <a:p>
            <a:pPr algn="ctr"/>
            <a:r>
              <a:rPr lang="it-IT" sz="4000" dirty="0" err="1" smtClean="0">
                <a:solidFill>
                  <a:srgbClr val="FFC000"/>
                </a:solidFill>
                <a:latin typeface="Cooper Black" pitchFamily="18" charset="0"/>
              </a:rPr>
              <a:t>This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 </a:t>
            </a:r>
            <a:r>
              <a:rPr lang="it-IT" sz="4000" dirty="0" err="1" smtClean="0">
                <a:solidFill>
                  <a:srgbClr val="FFC000"/>
                </a:solidFill>
                <a:latin typeface="Cooper Black" pitchFamily="18" charset="0"/>
              </a:rPr>
              <a:t>is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 </a:t>
            </a:r>
            <a:r>
              <a:rPr lang="it-IT" sz="4000" dirty="0" err="1" smtClean="0">
                <a:solidFill>
                  <a:srgbClr val="FFC000"/>
                </a:solidFill>
                <a:latin typeface="Cooper Black" pitchFamily="18" charset="0"/>
              </a:rPr>
              <a:t>our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 opinion </a:t>
            </a:r>
            <a:r>
              <a:rPr lang="it-IT" sz="4000" dirty="0" err="1" smtClean="0">
                <a:solidFill>
                  <a:srgbClr val="FFC000"/>
                </a:solidFill>
                <a:latin typeface="Cooper Black" pitchFamily="18" charset="0"/>
              </a:rPr>
              <a:t>about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 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social </a:t>
            </a:r>
            <a:r>
              <a:rPr lang="it-IT" sz="4000" dirty="0" err="1" smtClean="0">
                <a:solidFill>
                  <a:srgbClr val="FFC000"/>
                </a:solidFill>
                <a:latin typeface="Cooper Black" pitchFamily="18" charset="0"/>
              </a:rPr>
              <a:t>networks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 and 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life </a:t>
            </a:r>
            <a:r>
              <a:rPr lang="it-IT" sz="4000" dirty="0" err="1" smtClean="0">
                <a:solidFill>
                  <a:srgbClr val="FFC000"/>
                </a:solidFill>
                <a:latin typeface="Cooper Black" pitchFamily="18" charset="0"/>
              </a:rPr>
              <a:t>with</a:t>
            </a:r>
            <a:r>
              <a:rPr lang="it-IT" sz="4000" dirty="0" smtClean="0">
                <a:solidFill>
                  <a:srgbClr val="FFC000"/>
                </a:solidFill>
                <a:latin typeface="Cooper Black" pitchFamily="18" charset="0"/>
              </a:rPr>
              <a:t> </a:t>
            </a:r>
            <a:r>
              <a:rPr lang="it-IT" sz="4000" smtClean="0">
                <a:solidFill>
                  <a:srgbClr val="FFC000"/>
                </a:solidFill>
                <a:latin typeface="Cooper Black" pitchFamily="18" charset="0"/>
              </a:rPr>
              <a:t>them</a:t>
            </a:r>
            <a:endParaRPr lang="it-IT" sz="4000" dirty="0" smtClean="0">
              <a:solidFill>
                <a:srgbClr val="FFC000"/>
              </a:solidFill>
              <a:latin typeface="Cooper Black" pitchFamily="18" charset="0"/>
            </a:endParaRPr>
          </a:p>
          <a:p>
            <a:pPr algn="ctr"/>
            <a:r>
              <a:rPr lang="it-IT" sz="4000" dirty="0" smtClean="0">
                <a:latin typeface="Cooper Black" pitchFamily="18" charset="0"/>
              </a:rPr>
              <a:t> </a:t>
            </a:r>
            <a:endParaRPr lang="it-IT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146</Words>
  <Application>Microsoft Office PowerPoint</Application>
  <PresentationFormat>Presentazione su schermo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WHAT SURROUNDS ME</vt:lpstr>
      <vt:lpstr>Diapositiva 2</vt:lpstr>
      <vt:lpstr>Diapositiva 3</vt:lpstr>
      <vt:lpstr>SOCIAL LIFE? Let’s think about it?</vt:lpstr>
      <vt:lpstr>If you never talk If you hide like me Escaped the eyes and you stand   A locked room and I don't want to eat Squeeze you tight to my pillow Weep don't know How much will loneliness hurt you </vt:lpstr>
      <vt:lpstr>USE OF SOCIAL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LIFE?</dc:title>
  <dc:creator>Pamela Franzini</dc:creator>
  <cp:lastModifiedBy>franzini.pamela</cp:lastModifiedBy>
  <cp:revision>32</cp:revision>
  <dcterms:modified xsi:type="dcterms:W3CDTF">2017-05-08T09:32:40Z</dcterms:modified>
</cp:coreProperties>
</file>