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sldIdLst>
    <p:sldId id="256" r:id="rId8"/>
    <p:sldId id="266" r:id="rId9"/>
    <p:sldId id="257" r:id="rId10"/>
    <p:sldId id="258" r:id="rId11"/>
    <p:sldId id="260" r:id="rId12"/>
    <p:sldId id="265" r:id="rId13"/>
    <p:sldId id="262" r:id="rId14"/>
    <p:sldId id="267" r:id="rId15"/>
    <p:sldId id="268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8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BFC349-A4C2-44F8-B907-D99BBAC8747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D32AAB-16F1-46CF-9F9B-ADDE887B03A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abio\AppData\Local\Microsoft\Windows\INetCache\IE\11KI7UUC\Ed_Sheeran_-_Shape_of_You_%5bOfficial_Video%5d%5b1%5d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8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267744" y="188640"/>
            <a:ext cx="4536504" cy="6408712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95536" y="188640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electromagnetic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911752" y="580526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3">
                    <a:lumMod val="50000"/>
                  </a:schemeClr>
                </a:solidFill>
              </a:rPr>
              <a:t>technology</a:t>
            </a:r>
            <a:endParaRPr lang="it-IT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71600" y="1340768"/>
            <a:ext cx="3600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1"/>
                </a:solidFill>
              </a:rPr>
              <a:t>follower</a:t>
            </a:r>
            <a:endParaRPr lang="it-IT" sz="3200" dirty="0">
              <a:solidFill>
                <a:schemeClr val="accent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95536" y="566124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7030A0"/>
                </a:solidFill>
              </a:rPr>
              <a:t>create</a:t>
            </a:r>
            <a:endParaRPr lang="it-IT" sz="3200" dirty="0">
              <a:solidFill>
                <a:srgbClr val="7030A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732240" y="90872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accent6"/>
                </a:solidFill>
              </a:rPr>
              <a:t>antisocial</a:t>
            </a:r>
            <a:endParaRPr lang="it-IT" sz="3200" dirty="0">
              <a:solidFill>
                <a:schemeClr val="accent6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020272" y="1916832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B050"/>
                </a:solidFill>
              </a:rPr>
              <a:t>isolation</a:t>
            </a:r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660232" y="393305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</a:rPr>
              <a:t>app</a:t>
            </a:r>
            <a:endParaRPr lang="it-IT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660232" y="494116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</a:rPr>
              <a:t>future</a:t>
            </a:r>
            <a:endParaRPr lang="it-IT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" name="Ed_Sheeran_-_Shape_of_You_[Official_Video][1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5229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100"/>
                            </p:stCondLst>
                            <p:childTnLst>
                              <p:par>
                                <p:cTn id="7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6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>
                <p:cTn id="14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547664" y="1886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VANTAGE OF PHONES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7504" y="692696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There</a:t>
            </a:r>
            <a:r>
              <a:rPr lang="it-IT" dirty="0" smtClean="0"/>
              <a:t> are some </a:t>
            </a:r>
            <a:r>
              <a:rPr lang="it-IT" dirty="0" err="1" smtClean="0"/>
              <a:t>vantages</a:t>
            </a:r>
            <a:r>
              <a:rPr lang="it-IT" dirty="0" smtClean="0"/>
              <a:t> of mobile </a:t>
            </a:r>
            <a:r>
              <a:rPr lang="it-IT" dirty="0" err="1" smtClean="0"/>
              <a:t>phones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Use of internet can help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err="1" smtClean="0"/>
              <a:t>You</a:t>
            </a:r>
            <a:r>
              <a:rPr lang="it-IT" dirty="0" smtClean="0"/>
              <a:t> can </a:t>
            </a:r>
            <a:r>
              <a:rPr lang="it-IT" dirty="0" err="1" smtClean="0"/>
              <a:t>send</a:t>
            </a:r>
            <a:r>
              <a:rPr lang="it-IT" dirty="0" smtClean="0"/>
              <a:t> </a:t>
            </a:r>
            <a:r>
              <a:rPr lang="it-IT" dirty="0" err="1" smtClean="0"/>
              <a:t>messages</a:t>
            </a:r>
            <a:r>
              <a:rPr lang="it-IT" dirty="0" smtClean="0"/>
              <a:t> and </a:t>
            </a:r>
            <a:r>
              <a:rPr lang="it-IT" dirty="0" err="1" smtClean="0"/>
              <a:t>call</a:t>
            </a:r>
            <a:r>
              <a:rPr lang="it-IT" dirty="0" smtClean="0"/>
              <a:t> </a:t>
            </a:r>
            <a:r>
              <a:rPr lang="it-IT" dirty="0" err="1" smtClean="0"/>
              <a:t>persons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Agenda and </a:t>
            </a:r>
            <a:r>
              <a:rPr lang="it-IT" dirty="0" err="1" smtClean="0"/>
              <a:t>alarm</a:t>
            </a:r>
            <a:r>
              <a:rPr lang="it-IT" dirty="0" smtClean="0"/>
              <a:t> clock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internet </a:t>
            </a:r>
            <a:r>
              <a:rPr lang="it-IT" dirty="0" err="1" smtClean="0"/>
              <a:t>you</a:t>
            </a:r>
            <a:r>
              <a:rPr lang="it-IT" dirty="0" smtClean="0"/>
              <a:t> can download </a:t>
            </a:r>
            <a:r>
              <a:rPr lang="it-IT" dirty="0" err="1" smtClean="0"/>
              <a:t>music</a:t>
            </a:r>
            <a:r>
              <a:rPr lang="it-IT" dirty="0" smtClean="0"/>
              <a:t>,video,</a:t>
            </a:r>
            <a:r>
              <a:rPr lang="it-IT" dirty="0" err="1" smtClean="0"/>
              <a:t>films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Download </a:t>
            </a:r>
            <a:r>
              <a:rPr lang="it-IT" dirty="0" err="1" smtClean="0"/>
              <a:t>apps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  <p:pic>
        <p:nvPicPr>
          <p:cNvPr id="5" name="Immagine 4" descr="iconic-mobile-ph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996952"/>
            <a:ext cx="6052502" cy="3400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ELECTROMAGNETIC </a:t>
            </a:r>
            <a:r>
              <a:rPr lang="en-US" sz="3100" b="1" dirty="0"/>
              <a:t>RADIATION AND PHYSICAL PROBLEMS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9512" y="1484784"/>
            <a:ext cx="89644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 physics,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electromagnetic radiation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EM radiation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EMR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refers to the waves (or their quanta, photons) of the electromagnetic field, propagating (radiating) through space carrying electromagnetic radiant energy. It includes radio waves, microwaves, infrared, (visible) light, ultraviolet, X-, and gamma radiation.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Electromagnetic pollution are caused by radio-waves, phons, Wi-Fi that create damage to the environment.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Electromagnetic  waves generated by cell phons can cause serious diseases like cancer.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incorrect posture of the head hired to watch the phone can change in the long time the structure of vertebral column.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Inflammation of the thumb tendon.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6" descr="Risultati immagini per radiazioni elettromagnetich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2724150" cy="238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 descr="C:\Documents and Settings\quagliato.goran\Desktop\images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3600400" cy="176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433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MOBILE PHONE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 flipH="1">
            <a:off x="1763688" y="3645024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6804248" y="3573016"/>
            <a:ext cx="115212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83568" y="46531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2" action="ppaction://hlinksldjump"/>
              </a:rPr>
              <a:t>SOCIAL NETWORK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948264" y="47971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 action="ppaction://hlinksldjump"/>
              </a:rPr>
              <a:t>MUSIC AND VIDEO</a:t>
            </a:r>
            <a:endParaRPr lang="it-IT" dirty="0" smtClean="0"/>
          </a:p>
        </p:txBody>
      </p:sp>
      <p:cxnSp>
        <p:nvCxnSpPr>
          <p:cNvPr id="17" name="Connettore 1 16"/>
          <p:cNvCxnSpPr/>
          <p:nvPr/>
        </p:nvCxnSpPr>
        <p:spPr>
          <a:xfrm flipH="1" flipV="1">
            <a:off x="2411760" y="1916832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67544" y="11967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4" action="ppaction://hlinksldjump"/>
              </a:rPr>
              <a:t>Older</a:t>
            </a:r>
            <a:r>
              <a:rPr lang="it-IT" dirty="0" smtClean="0"/>
              <a:t> </a:t>
            </a:r>
            <a:r>
              <a:rPr lang="it-IT" dirty="0" smtClean="0">
                <a:hlinkClick r:id="rId4" action="ppaction://hlinksldjump"/>
              </a:rPr>
              <a:t>and</a:t>
            </a:r>
            <a:r>
              <a:rPr lang="it-IT" dirty="0" smtClean="0"/>
              <a:t> </a:t>
            </a:r>
            <a:r>
              <a:rPr lang="it-IT" dirty="0" smtClean="0">
                <a:hlinkClick r:id="rId4" action="ppaction://hlinksldjump"/>
              </a:rPr>
              <a:t>technology</a:t>
            </a:r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6732240" y="1988840"/>
            <a:ext cx="4320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5868144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5" action="ppaction://hlinksldjump"/>
              </a:rPr>
              <a:t>Use of phone in class</a:t>
            </a:r>
            <a:endParaRPr lang="it-IT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2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20"/>
                            </p:stCondLst>
                            <p:childTnLst>
                              <p:par>
                                <p:cTn id="44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SOCIAL NETWORK</a:t>
            </a:r>
            <a:endParaRPr lang="it-IT" dirty="0"/>
          </a:p>
        </p:txBody>
      </p:sp>
      <p:pic>
        <p:nvPicPr>
          <p:cNvPr id="4" name="Immagine 3" descr="Facebook_populari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420888"/>
            <a:ext cx="5678100" cy="410445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516216" y="378904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graphic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explane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people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facebook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987824" y="170080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FACEBOOK</a:t>
            </a:r>
            <a:endParaRPr lang="it-IT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9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54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500"/>
                            </p:stCondLst>
                            <p:childTnLst>
                              <p:par>
                                <p:cTn id="58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80729"/>
            <a:ext cx="6052847" cy="417646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7092280" y="1484784"/>
            <a:ext cx="1512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graphic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explane</a:t>
            </a:r>
            <a:r>
              <a:rPr lang="it-IT" dirty="0" smtClean="0"/>
              <a:t> the </a:t>
            </a:r>
            <a:r>
              <a:rPr lang="it-IT" dirty="0" err="1" smtClean="0"/>
              <a:t>age</a:t>
            </a:r>
            <a:r>
              <a:rPr lang="it-IT" dirty="0" smtClean="0"/>
              <a:t> of people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facebook</a:t>
            </a:r>
            <a:endParaRPr lang="it-IT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00"/>
                            </p:stCondLst>
                            <p:childTnLst>
                              <p:par>
                                <p:cTn id="22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00"/>
                            </p:stCondLst>
                            <p:childTnLst>
                              <p:par>
                                <p:cTn id="26" presetID="4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MUSIC AND VIDEO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628800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1412776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There</a:t>
            </a:r>
            <a:r>
              <a:rPr lang="it-IT" dirty="0" smtClean="0"/>
              <a:t> are some </a:t>
            </a:r>
            <a:r>
              <a:rPr lang="it-IT" dirty="0" err="1" smtClean="0"/>
              <a:t>music</a:t>
            </a:r>
            <a:r>
              <a:rPr lang="it-IT" dirty="0" smtClean="0"/>
              <a:t> </a:t>
            </a:r>
            <a:r>
              <a:rPr lang="it-IT" dirty="0" err="1" smtClean="0"/>
              <a:t>genre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Pop </a:t>
            </a:r>
            <a:r>
              <a:rPr lang="it-IT" dirty="0" err="1" smtClean="0"/>
              <a:t>music</a:t>
            </a:r>
            <a:r>
              <a:rPr lang="it-IT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Rap </a:t>
            </a:r>
            <a:r>
              <a:rPr lang="it-IT" dirty="0" err="1" smtClean="0"/>
              <a:t>music</a:t>
            </a:r>
            <a:r>
              <a:rPr lang="it-IT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dirty="0" err="1" smtClean="0"/>
              <a:t>Classic</a:t>
            </a:r>
            <a:r>
              <a:rPr lang="it-IT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dirty="0" err="1" smtClean="0"/>
              <a:t>Reggie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err="1" smtClean="0"/>
              <a:t>Country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Jazz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Blues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6" name="Immagine 5" descr="musi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276872"/>
            <a:ext cx="3595022" cy="3035796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6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6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60"/>
                            </p:stCondLst>
                            <p:childTnLst>
                              <p:par>
                                <p:cTn id="32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60"/>
                            </p:stCondLst>
                            <p:childTnLst>
                              <p:par>
                                <p:cTn id="38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Old</a:t>
            </a:r>
            <a:r>
              <a:rPr lang="it-IT" dirty="0" smtClean="0"/>
              <a:t> and technology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27584" y="1412776"/>
            <a:ext cx="51845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translate into numbers, </a:t>
            </a:r>
            <a:r>
              <a:rPr lang="en-US" dirty="0" err="1" smtClean="0"/>
              <a:t>Istat</a:t>
            </a:r>
            <a:r>
              <a:rPr lang="en-US" dirty="0" smtClean="0"/>
              <a:t> notes that today the 25.6% of people between 65 and 74 years old use the Internet, the 12.6% every day. A dizzying growth considering that in 2003 only 4.4% of people in the same age group was familiar with computers and the web. In addition, a trend expected to grow again since, aged between 60 and 64 years, 45.9% of the population regularly uses the Internet.</a:t>
            </a:r>
            <a:endParaRPr lang="it-IT" dirty="0"/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05064"/>
            <a:ext cx="3794285" cy="259276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28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35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3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500"/>
                            </p:stCondLst>
                            <p:childTnLst>
                              <p:par>
                                <p:cTn id="39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1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USE OF PHONE IN CLASS</a:t>
            </a:r>
            <a:endParaRPr lang="it-IT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130261"/>
            <a:ext cx="86764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use of phone in 2001 was not forbidden by any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schools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Britain, in 2007 were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punctually allowed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now 98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% of schools require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students to deliver them early 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day and especially before a written classwork or an exam.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Italy according to a survey conducted by Skuola.net in collaboration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State police on ten thousand boys on 90% of the students have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smartphone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be always active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WhatsApp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Twitter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Not only. The 60% of those who have a latest-generation mobile uses it to access social networks while the Professor of Latin or mathematics explains the lesson</a:t>
            </a:r>
            <a:endParaRPr lang="it-IT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Lor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1027" name="Picture 3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756485"/>
            <a:ext cx="3816424" cy="233957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3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3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7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0"/>
                            </p:stCondLst>
                            <p:childTnLst>
                              <p:par>
                                <p:cTn id="40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25" grpId="0"/>
      <p:bldP spid="1025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437</Words>
  <Application>Microsoft Office PowerPoint</Application>
  <PresentationFormat>Presentazione su schermo (4:3)</PresentationFormat>
  <Paragraphs>51</Paragraphs>
  <Slides>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7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Terra</vt:lpstr>
      <vt:lpstr>Galassia</vt:lpstr>
      <vt:lpstr>Equinozio</vt:lpstr>
      <vt:lpstr>Luna</vt:lpstr>
      <vt:lpstr>Astro</vt:lpstr>
      <vt:lpstr>1_Equinozio</vt:lpstr>
      <vt:lpstr>1_Luna</vt:lpstr>
      <vt:lpstr>Diapositiva 1</vt:lpstr>
      <vt:lpstr>Diapositiva 2</vt:lpstr>
      <vt:lpstr>  ELECTROMAGNETIC RADIATION AND PHYSICAL PROBLEMS </vt:lpstr>
      <vt:lpstr>MOBILE PHONE</vt:lpstr>
      <vt:lpstr>SOCIAL NETWORK</vt:lpstr>
      <vt:lpstr>Diapositiva 6</vt:lpstr>
      <vt:lpstr>MUSIC AND VIDEO</vt:lpstr>
      <vt:lpstr>Old and technology</vt:lpstr>
      <vt:lpstr>USE OF PHONE IN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quagliato.goran</dc:creator>
  <cp:lastModifiedBy>fabio</cp:lastModifiedBy>
  <cp:revision>28</cp:revision>
  <dcterms:created xsi:type="dcterms:W3CDTF">2017-02-20T10:33:11Z</dcterms:created>
  <dcterms:modified xsi:type="dcterms:W3CDTF">2017-05-01T16:40:28Z</dcterms:modified>
</cp:coreProperties>
</file>