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C66205AA-853A-4D41-89CA-C801E1C2EDD4}" type="datetimeFigureOut">
              <a:rPr lang="el-GR" smtClean="0"/>
              <a:pPr/>
              <a:t>13/3/2017</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720CDB0B-0403-4995-B952-B5729CA0ED9A}"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66205AA-853A-4D41-89CA-C801E1C2EDD4}" type="datetimeFigureOut">
              <a:rPr lang="el-GR" smtClean="0"/>
              <a:pPr/>
              <a:t>13/3/2017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20CDB0B-0403-4995-B952-B5729CA0ED9A}" type="slidenum">
              <a:rPr lang="el-GR" smtClean="0"/>
              <a:pPr/>
              <a:t>‹#›</a:t>
            </a:fld>
            <a:endParaRPr lang="el-GR" dirty="0"/>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66205AA-853A-4D41-89CA-C801E1C2EDD4}" type="datetimeFigureOut">
              <a:rPr lang="el-GR" smtClean="0"/>
              <a:pPr/>
              <a:t>13/3/2017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20CDB0B-0403-4995-B952-B5729CA0ED9A}" type="slidenum">
              <a:rPr lang="el-GR" smtClean="0"/>
              <a:pPr/>
              <a:t>‹#›</a:t>
            </a:fld>
            <a:endParaRPr lang="el-GR" dirty="0"/>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66205AA-853A-4D41-89CA-C801E1C2EDD4}" type="datetimeFigureOut">
              <a:rPr lang="el-GR" smtClean="0"/>
              <a:pPr/>
              <a:t>13/3/2017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20CDB0B-0403-4995-B952-B5729CA0ED9A}" type="slidenum">
              <a:rPr lang="el-GR" smtClean="0"/>
              <a:pPr/>
              <a:t>‹#›</a:t>
            </a:fld>
            <a:endParaRPr lang="el-GR" dirty="0"/>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66205AA-853A-4D41-89CA-C801E1C2EDD4}" type="datetimeFigureOut">
              <a:rPr lang="el-GR" smtClean="0"/>
              <a:pPr/>
              <a:t>13/3/2017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20CDB0B-0403-4995-B952-B5729CA0ED9A}"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C66205AA-853A-4D41-89CA-C801E1C2EDD4}" type="datetimeFigureOut">
              <a:rPr lang="el-GR" smtClean="0"/>
              <a:pPr/>
              <a:t>13/3/2017</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720CDB0B-0403-4995-B952-B5729CA0ED9A}" type="slidenum">
              <a:rPr lang="el-GR" smtClean="0"/>
              <a:pPr/>
              <a:t>‹#›</a:t>
            </a:fld>
            <a:endParaRPr lang="el-GR" dirty="0"/>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C66205AA-853A-4D41-89CA-C801E1C2EDD4}" type="datetimeFigureOut">
              <a:rPr lang="el-GR" smtClean="0"/>
              <a:pPr/>
              <a:t>13/3/2017</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720CDB0B-0403-4995-B952-B5729CA0ED9A}" type="slidenum">
              <a:rPr lang="el-GR" smtClean="0"/>
              <a:pPr/>
              <a:t>‹#›</a:t>
            </a:fld>
            <a:endParaRPr lang="el-GR" dirty="0"/>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C66205AA-853A-4D41-89CA-C801E1C2EDD4}" type="datetimeFigureOut">
              <a:rPr lang="el-GR" smtClean="0"/>
              <a:pPr/>
              <a:t>13/3/2017</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720CDB0B-0403-4995-B952-B5729CA0ED9A}" type="slidenum">
              <a:rPr lang="el-GR" smtClean="0"/>
              <a:pPr/>
              <a:t>‹#›</a:t>
            </a:fld>
            <a:endParaRPr lang="el-GR" dirty="0"/>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66205AA-853A-4D41-89CA-C801E1C2EDD4}" type="datetimeFigureOut">
              <a:rPr lang="el-GR" smtClean="0"/>
              <a:pPr/>
              <a:t>13/3/2017</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720CDB0B-0403-4995-B952-B5729CA0ED9A}" type="slidenum">
              <a:rPr lang="el-GR" smtClean="0"/>
              <a:pPr/>
              <a:t>‹#›</a:t>
            </a:fld>
            <a:endParaRPr lang="el-GR" dirty="0"/>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C66205AA-853A-4D41-89CA-C801E1C2EDD4}" type="datetimeFigureOut">
              <a:rPr lang="el-GR" smtClean="0"/>
              <a:pPr/>
              <a:t>13/3/2017</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720CDB0B-0403-4995-B952-B5729CA0ED9A}" type="slidenum">
              <a:rPr lang="el-GR" smtClean="0"/>
              <a:pPr/>
              <a:t>‹#›</a:t>
            </a:fld>
            <a:endParaRPr lang="el-GR" dirty="0"/>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66205AA-853A-4D41-89CA-C801E1C2EDD4}" type="datetimeFigureOut">
              <a:rPr lang="el-GR" smtClean="0"/>
              <a:pPr/>
              <a:t>13/3/2017</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720CDB0B-0403-4995-B952-B5729CA0ED9A}" type="slidenum">
              <a:rPr lang="el-GR" smtClean="0"/>
              <a:pPr/>
              <a:t>‹#›</a:t>
            </a:fld>
            <a:endParaRPr lang="el-GR" dirty="0"/>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66205AA-853A-4D41-89CA-C801E1C2EDD4}" type="datetimeFigureOut">
              <a:rPr lang="el-GR" smtClean="0"/>
              <a:pPr/>
              <a:t>13/3/2017</a:t>
            </a:fld>
            <a:endParaRPr lang="el-GR" dirty="0"/>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dirty="0"/>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0CDB0B-0403-4995-B952-B5729CA0ED9A}" type="slidenum">
              <a:rPr lang="el-GR" smtClean="0"/>
              <a:pPr/>
              <a:t>‹#›</a:t>
            </a:fld>
            <a:endParaRPr lang="el-GR" dirty="0"/>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wedg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Panathinaikos_F.C." TargetMode="External"/><Relationship Id="rId2" Type="http://schemas.openxmlformats.org/officeDocument/2006/relationships/hyperlink" Target="https://en.wikipedia.org/wiki/Olympiacos_F.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algn="ctr"/>
            <a:r>
              <a:rPr lang="en-US" dirty="0" smtClean="0"/>
              <a:t>Football in Greece</a:t>
            </a:r>
            <a:endParaRPr lang="el-GR" dirty="0"/>
          </a:p>
        </p:txBody>
      </p:sp>
      <p:sp>
        <p:nvSpPr>
          <p:cNvPr id="3" name="2 - Υπότιτλος"/>
          <p:cNvSpPr>
            <a:spLocks noGrp="1"/>
          </p:cNvSpPr>
          <p:nvPr>
            <p:ph type="subTitle" idx="1"/>
          </p:nvPr>
        </p:nvSpPr>
        <p:spPr/>
        <p:txBody>
          <a:bodyPr/>
          <a:lstStyle/>
          <a:p>
            <a:r>
              <a:rPr lang="en-US" dirty="0" smtClean="0"/>
              <a:t>   George  Santos   </a:t>
            </a:r>
            <a:endParaRPr lang="el-GR"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n-US" dirty="0" smtClean="0"/>
              <a:t>The eternal fight between </a:t>
            </a:r>
            <a:r>
              <a:rPr lang="en-US" dirty="0" smtClean="0"/>
              <a:t>teams </a:t>
            </a:r>
            <a:r>
              <a:rPr lang="en-US" dirty="0" smtClean="0"/>
              <a:t>and fans</a:t>
            </a:r>
            <a:endParaRPr lang="el-GR" dirty="0"/>
          </a:p>
        </p:txBody>
      </p:sp>
      <p:sp>
        <p:nvSpPr>
          <p:cNvPr id="3" name="2 - Θέση περιεχομένου"/>
          <p:cNvSpPr>
            <a:spLocks noGrp="1"/>
          </p:cNvSpPr>
          <p:nvPr>
            <p:ph idx="1"/>
          </p:nvPr>
        </p:nvSpPr>
        <p:spPr/>
        <p:txBody>
          <a:bodyPr/>
          <a:lstStyle/>
          <a:p>
            <a:r>
              <a:rPr lang="en-US" dirty="0" smtClean="0"/>
              <a:t>There have been an eternal fight between the fans of Olympiakos and Panathinaikos. Almost all these conflicts end up in having fans injured or in worst case scenarios dead from the acts of violence. </a:t>
            </a:r>
            <a:endParaRPr lang="el-GR" dirty="0"/>
          </a:p>
        </p:txBody>
      </p:sp>
      <p:pic>
        <p:nvPicPr>
          <p:cNvPr id="4" name="Picture 3" descr="25f6b75200000578-2964899-the_greek_rivalry_known_in_athens_as_the_derby_of_the_eternal_en-a-44_1424679299256.jpg"/>
          <p:cNvPicPr>
            <a:picLocks noChangeAspect="1"/>
          </p:cNvPicPr>
          <p:nvPr/>
        </p:nvPicPr>
        <p:blipFill>
          <a:blip r:embed="rId2" cstate="print"/>
          <a:stretch>
            <a:fillRect/>
          </a:stretch>
        </p:blipFill>
        <p:spPr>
          <a:xfrm>
            <a:off x="755576" y="3573016"/>
            <a:ext cx="7776864" cy="2952328"/>
          </a:xfrm>
          <a:prstGeom prst="rect">
            <a:avLst/>
          </a:prstGeom>
        </p:spPr>
      </p:pic>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Thank you for your time</a:t>
            </a:r>
            <a:endParaRPr lang="el-GR" dirty="0"/>
          </a:p>
        </p:txBody>
      </p:sp>
      <p:sp>
        <p:nvSpPr>
          <p:cNvPr id="3" name="2 - Θέση περιεχομένου"/>
          <p:cNvSpPr>
            <a:spLocks noGrp="1"/>
          </p:cNvSpPr>
          <p:nvPr>
            <p:ph idx="1"/>
          </p:nvPr>
        </p:nvSpPr>
        <p:spPr/>
        <p:txBody>
          <a:bodyPr/>
          <a:lstStyle/>
          <a:p>
            <a:r>
              <a:rPr lang="en-US" dirty="0" smtClean="0"/>
              <a:t>Sources</a:t>
            </a:r>
          </a:p>
          <a:p>
            <a:r>
              <a:rPr lang="en-US" dirty="0" smtClean="0"/>
              <a:t>Olympiakos: </a:t>
            </a:r>
            <a:r>
              <a:rPr lang="en-US" dirty="0" smtClean="0">
                <a:hlinkClick r:id="rId2"/>
              </a:rPr>
              <a:t>Wikipedia</a:t>
            </a:r>
            <a:endParaRPr lang="en-US" dirty="0" smtClean="0"/>
          </a:p>
          <a:p>
            <a:r>
              <a:rPr lang="en-US" dirty="0" smtClean="0"/>
              <a:t>Panathinaikos: </a:t>
            </a:r>
            <a:r>
              <a:rPr lang="en-US" dirty="0" smtClean="0">
                <a:hlinkClick r:id="rId3"/>
              </a:rPr>
              <a:t>Wikipedia</a:t>
            </a:r>
            <a:endParaRPr lang="en-US" dirty="0" smtClean="0"/>
          </a:p>
          <a:p>
            <a:r>
              <a:rPr lang="en-US" dirty="0" smtClean="0"/>
              <a:t>Special  thanks from my friend Vasilis Skarlatos who helped me with this </a:t>
            </a:r>
            <a:r>
              <a:rPr lang="en-US" dirty="0" smtClean="0"/>
              <a:t>assignment.</a:t>
            </a:r>
            <a:endParaRPr lang="el-GR"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Info for football </a:t>
            </a:r>
            <a:r>
              <a:rPr lang="en-US" smtClean="0"/>
              <a:t>in Greece</a:t>
            </a:r>
            <a:endParaRPr lang="el-GR" dirty="0"/>
          </a:p>
        </p:txBody>
      </p:sp>
      <p:sp>
        <p:nvSpPr>
          <p:cNvPr id="3" name="2 - Θέση περιεχομένου"/>
          <p:cNvSpPr>
            <a:spLocks noGrp="1"/>
          </p:cNvSpPr>
          <p:nvPr>
            <p:ph idx="1"/>
          </p:nvPr>
        </p:nvSpPr>
        <p:spPr/>
        <p:txBody>
          <a:bodyPr/>
          <a:lstStyle/>
          <a:p>
            <a:pPr algn="just"/>
            <a:r>
              <a:rPr lang="en-US" dirty="0" smtClean="0"/>
              <a:t>There are many sports in Greece, but the most famous of all is football. Football has fans from all corners of Greece. Even though there are many </a:t>
            </a:r>
            <a:r>
              <a:rPr lang="en-US" dirty="0" smtClean="0"/>
              <a:t>teams, </a:t>
            </a:r>
            <a:r>
              <a:rPr lang="en-US" dirty="0" smtClean="0"/>
              <a:t>the most popular are Olympiakos and Panathinaikos.</a:t>
            </a:r>
            <a:endParaRPr lang="el-GR"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 What is Olympiakos</a:t>
            </a:r>
            <a:endParaRPr lang="el-GR" dirty="0"/>
          </a:p>
        </p:txBody>
      </p:sp>
      <p:sp>
        <p:nvSpPr>
          <p:cNvPr id="3" name="2 - Θέση περιεχομένου"/>
          <p:cNvSpPr>
            <a:spLocks noGrp="1"/>
          </p:cNvSpPr>
          <p:nvPr>
            <p:ph idx="1"/>
          </p:nvPr>
        </p:nvSpPr>
        <p:spPr>
          <a:xfrm>
            <a:off x="0" y="1935480"/>
            <a:ext cx="9144000" cy="2141592"/>
          </a:xfrm>
        </p:spPr>
        <p:txBody>
          <a:bodyPr>
            <a:normAutofit fontScale="70000" lnSpcReduction="20000"/>
          </a:bodyPr>
          <a:lstStyle/>
          <a:p>
            <a:r>
              <a:rPr lang="en-US" b="1" dirty="0" smtClean="0"/>
              <a:t>Olympiacos F.C.</a:t>
            </a:r>
            <a:r>
              <a:rPr lang="en-US" dirty="0" smtClean="0"/>
              <a:t> (Greek: </a:t>
            </a:r>
            <a:r>
              <a:rPr lang="el-GR" dirty="0" smtClean="0"/>
              <a:t>ΠΑΕ Ολυμπιακός Σ.Φ.Π.), </a:t>
            </a:r>
            <a:r>
              <a:rPr lang="en-US" dirty="0" smtClean="0"/>
              <a:t>also known simply as </a:t>
            </a:r>
            <a:r>
              <a:rPr lang="en-US" b="1" dirty="0" smtClean="0"/>
              <a:t>Olympiakos</a:t>
            </a:r>
            <a:r>
              <a:rPr lang="en-US" dirty="0" smtClean="0"/>
              <a:t>, </a:t>
            </a:r>
            <a:r>
              <a:rPr lang="en-US" b="1" dirty="0" smtClean="0"/>
              <a:t>Olympiacos Piraeus</a:t>
            </a:r>
            <a:r>
              <a:rPr lang="en-US" dirty="0" smtClean="0"/>
              <a:t> or with its full name as </a:t>
            </a:r>
            <a:r>
              <a:rPr lang="en-US" b="1" dirty="0" smtClean="0"/>
              <a:t>Olympiacos C.F.P.</a:t>
            </a:r>
            <a:r>
              <a:rPr lang="en-US" dirty="0" smtClean="0"/>
              <a:t> (Greek: O</a:t>
            </a:r>
            <a:r>
              <a:rPr lang="el-GR" dirty="0" smtClean="0"/>
              <a:t>λυμπιακός Σύνδεσμος Φιλάθλων Πειραιώς, </a:t>
            </a:r>
            <a:r>
              <a:rPr lang="en-US" dirty="0" smtClean="0"/>
              <a:t>transliterated "Olympiakós Sýndesmos Filáthlo̱n Peiraió̱s", </a:t>
            </a:r>
            <a:r>
              <a:rPr lang="en-US" i="1" dirty="0" smtClean="0"/>
              <a:t>Olympiacos Club of Fans of Piraeus</a:t>
            </a:r>
            <a:r>
              <a:rPr lang="en-US" dirty="0" smtClean="0"/>
              <a:t>), is a Greek professional football club, part of the major multi-sport club Olympiacos CFP, based in Piraeus. Their name was inspired from the Ancient Olympic Games and along with the club's emblem, the laurel-crowned adolescent Olympic winner, encompass and symbolize the morality, the honour, the vying, the splendor, the sportsmanship and the fair play value of the Olympic ideal of Ancient Greece.</a:t>
            </a:r>
          </a:p>
          <a:p>
            <a:endParaRPr lang="el-GR" dirty="0"/>
          </a:p>
        </p:txBody>
      </p:sp>
      <p:pic>
        <p:nvPicPr>
          <p:cNvPr id="4" name="Picture 3" descr="OSFP-logo.svg.png"/>
          <p:cNvPicPr>
            <a:picLocks noChangeAspect="1"/>
          </p:cNvPicPr>
          <p:nvPr/>
        </p:nvPicPr>
        <p:blipFill>
          <a:blip r:embed="rId2" cstate="print"/>
          <a:stretch>
            <a:fillRect/>
          </a:stretch>
        </p:blipFill>
        <p:spPr>
          <a:xfrm>
            <a:off x="3059832" y="3861048"/>
            <a:ext cx="2736304" cy="2996952"/>
          </a:xfrm>
          <a:prstGeom prst="rect">
            <a:avLst/>
          </a:prstGeom>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Records of Olympiakos</a:t>
            </a:r>
            <a:endParaRPr lang="el-GR" dirty="0"/>
          </a:p>
        </p:txBody>
      </p:sp>
      <p:sp>
        <p:nvSpPr>
          <p:cNvPr id="3" name="2 - Θέση περιεχομένου"/>
          <p:cNvSpPr>
            <a:spLocks noGrp="1"/>
          </p:cNvSpPr>
          <p:nvPr>
            <p:ph idx="1"/>
          </p:nvPr>
        </p:nvSpPr>
        <p:spPr/>
        <p:txBody>
          <a:bodyPr/>
          <a:lstStyle/>
          <a:p>
            <a:r>
              <a:rPr lang="en-US" dirty="0" smtClean="0"/>
              <a:t>Founded on 10 March 1925, Olympiacos is the most successful club in Greek football history,</a:t>
            </a:r>
            <a:r>
              <a:rPr lang="en-US" baseline="30000" dirty="0" smtClean="0"/>
              <a:t> </a:t>
            </a:r>
            <a:r>
              <a:rPr lang="en-US" dirty="0" smtClean="0"/>
              <a:t>having won 43 Greek League titles,</a:t>
            </a:r>
            <a:r>
              <a:rPr lang="en-US" baseline="30000" dirty="0" smtClean="0"/>
              <a:t> </a:t>
            </a:r>
            <a:r>
              <a:rPr lang="en-US" dirty="0" smtClean="0"/>
              <a:t>27 Greek Cups,</a:t>
            </a:r>
            <a:r>
              <a:rPr lang="en-US" baseline="30000" dirty="0" smtClean="0"/>
              <a:t> </a:t>
            </a:r>
            <a:r>
              <a:rPr lang="en-US" dirty="0" smtClean="0"/>
              <a:t>totaling 17 doubles – and 4 Greek Super Cups, for a total of 74 national titles, all records. Olympiacos' dominating success can be further evidenced by the fact that all the other Greek clubs have won a combined total of 37 League titles.</a:t>
            </a:r>
            <a:endParaRPr lang="el-GR"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Current kit of Olympiakos</a:t>
            </a:r>
            <a:endParaRPr lang="el-GR" dirty="0"/>
          </a:p>
        </p:txBody>
      </p:sp>
      <p:pic>
        <p:nvPicPr>
          <p:cNvPr id="6" name="5 - Θέση περιεχομένου" descr="kit1.jpg"/>
          <p:cNvPicPr>
            <a:picLocks noGrp="1" noChangeAspect="1"/>
          </p:cNvPicPr>
          <p:nvPr>
            <p:ph idx="1"/>
          </p:nvPr>
        </p:nvPicPr>
        <p:blipFill>
          <a:blip r:embed="rId2" cstate="print"/>
          <a:stretch>
            <a:fillRect/>
          </a:stretch>
        </p:blipFill>
        <p:spPr>
          <a:xfrm>
            <a:off x="1524000" y="2096294"/>
            <a:ext cx="6096000" cy="4067175"/>
          </a:xfrm>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What is Panathinaikos</a:t>
            </a:r>
            <a:endParaRPr lang="el-GR" dirty="0"/>
          </a:p>
        </p:txBody>
      </p:sp>
      <p:sp>
        <p:nvSpPr>
          <p:cNvPr id="3" name="2 - Θέση περιεχομένου"/>
          <p:cNvSpPr>
            <a:spLocks noGrp="1"/>
          </p:cNvSpPr>
          <p:nvPr>
            <p:ph idx="1"/>
          </p:nvPr>
        </p:nvSpPr>
        <p:spPr>
          <a:xfrm>
            <a:off x="0" y="1916832"/>
            <a:ext cx="9144000" cy="2448272"/>
          </a:xfrm>
        </p:spPr>
        <p:txBody>
          <a:bodyPr>
            <a:normAutofit fontScale="77500" lnSpcReduction="20000"/>
          </a:bodyPr>
          <a:lstStyle/>
          <a:p>
            <a:r>
              <a:rPr lang="en-US" b="1" dirty="0" smtClean="0"/>
              <a:t>Panathinaikos F.C.</a:t>
            </a:r>
            <a:r>
              <a:rPr lang="en-US" dirty="0" smtClean="0"/>
              <a:t> (Greek: </a:t>
            </a:r>
            <a:r>
              <a:rPr lang="el-GR" dirty="0" smtClean="0"/>
              <a:t>ΠΑΕ Παναθηναϊκός Α.Ο.), </a:t>
            </a:r>
            <a:r>
              <a:rPr lang="en-US" dirty="0" smtClean="0"/>
              <a:t>also known simply as </a:t>
            </a:r>
            <a:r>
              <a:rPr lang="en-US" b="1" dirty="0" smtClean="0"/>
              <a:t>Panathinaikos</a:t>
            </a:r>
            <a:r>
              <a:rPr lang="en-US" dirty="0" smtClean="0"/>
              <a:t> (Greek pronunciation: [panaˈ</a:t>
            </a:r>
            <a:r>
              <a:rPr lang="el-GR" dirty="0" smtClean="0"/>
              <a:t>θ</a:t>
            </a:r>
            <a:r>
              <a:rPr lang="en-US" dirty="0" smtClean="0"/>
              <a:t>inai̯kˈos]), or with its full name </a:t>
            </a:r>
            <a:r>
              <a:rPr lang="en-US" b="1" dirty="0" smtClean="0"/>
              <a:t>Panathinaikos A.O.</a:t>
            </a:r>
            <a:r>
              <a:rPr lang="en-US" dirty="0" smtClean="0"/>
              <a:t> (Greek: </a:t>
            </a:r>
            <a:r>
              <a:rPr lang="el-GR" dirty="0" smtClean="0"/>
              <a:t>Παναθηναϊκός Αθλητικός Όμιλος, </a:t>
            </a:r>
            <a:r>
              <a:rPr lang="en-US" dirty="0" smtClean="0"/>
              <a:t>transliterated "Panathinaikos Athlitikos Omilos", </a:t>
            </a:r>
            <a:r>
              <a:rPr lang="en-US" i="1" dirty="0" smtClean="0"/>
              <a:t>Panathenaic Athletic Club</a:t>
            </a:r>
            <a:r>
              <a:rPr lang="en-US" dirty="0" smtClean="0"/>
              <a:t>) are a Greek professional football club based in the City of Athens. Panathinaikos can literally be translated as "Panathenaic," which means "of all Athens." The name "Panathinaikos" was inspired by the ancient work of Isocrates, </a:t>
            </a:r>
            <a:r>
              <a:rPr lang="en-US" i="1" dirty="0" smtClean="0"/>
              <a:t>Panathenaicus</a:t>
            </a:r>
            <a:r>
              <a:rPr lang="en-US" dirty="0" smtClean="0"/>
              <a:t>, where the orator praises the Athenians for their democratic education and their military superiority, used for the benefit of all Greeks.</a:t>
            </a:r>
          </a:p>
          <a:p>
            <a:endParaRPr lang="el-GR" dirty="0"/>
          </a:p>
        </p:txBody>
      </p:sp>
      <p:pic>
        <p:nvPicPr>
          <p:cNvPr id="4" name="Picture 3" descr="Panathinaikos_FC_logo.svg.png"/>
          <p:cNvPicPr>
            <a:picLocks noChangeAspect="1"/>
          </p:cNvPicPr>
          <p:nvPr/>
        </p:nvPicPr>
        <p:blipFill>
          <a:blip r:embed="rId2" cstate="print"/>
          <a:stretch>
            <a:fillRect/>
          </a:stretch>
        </p:blipFill>
        <p:spPr>
          <a:xfrm>
            <a:off x="2411760" y="4149080"/>
            <a:ext cx="3816424" cy="2708920"/>
          </a:xfrm>
          <a:prstGeom prst="rect">
            <a:avLst/>
          </a:prstGeom>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History of Panathinaikos</a:t>
            </a:r>
            <a:endParaRPr lang="el-GR" dirty="0"/>
          </a:p>
        </p:txBody>
      </p:sp>
      <p:sp>
        <p:nvSpPr>
          <p:cNvPr id="3" name="2 - Θέση περιεχομένου"/>
          <p:cNvSpPr>
            <a:spLocks noGrp="1"/>
          </p:cNvSpPr>
          <p:nvPr>
            <p:ph idx="1"/>
          </p:nvPr>
        </p:nvSpPr>
        <p:spPr>
          <a:xfrm>
            <a:off x="457200" y="1935480"/>
            <a:ext cx="8229600" cy="4922520"/>
          </a:xfrm>
        </p:spPr>
        <p:txBody>
          <a:bodyPr>
            <a:normAutofit fontScale="77500" lnSpcReduction="20000"/>
          </a:bodyPr>
          <a:lstStyle/>
          <a:p>
            <a:r>
              <a:rPr lang="en-US" sz="3300" dirty="0" smtClean="0"/>
              <a:t>Today a part of Panathinaikos A.O., they are the oldest active football club in Greece, initially founded only to practice this sport. Created in 1908 as "Podosfairikos Omilos Athinon" (</a:t>
            </a:r>
            <a:r>
              <a:rPr lang="en-US" sz="3300" i="1" dirty="0" smtClean="0"/>
              <a:t>Football Club of Athens</a:t>
            </a:r>
            <a:r>
              <a:rPr lang="en-US" sz="3300" dirty="0" smtClean="0"/>
              <a:t>) by Georgios Kalafatis, they play in the Super League Greece, being one of the most successful clubs in Greek football and one of three clubs which have never been relegated from the top division. Amongst their major titles are twenty-six Greek Championships, twenty-one Greek Cups, achieving eight times the Double, and five official Greek Super Cups. They are also the only club that won a championship undefeated, going without a loss in a top-flight campaign (1963-64 season), a feat that no other club in Greece has ever been able to achieve.</a:t>
            </a:r>
          </a:p>
          <a:p>
            <a:endParaRPr lang="el-GR"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Records of Panathinaikos</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n-US" dirty="0" smtClean="0"/>
              <a:t>Panathinaikos is also the most successful Greek club in terms of achievements in the European competitions. It is the only Greek team that has reached the European Cup (later changed to UEFA Champions League) final in 1971, and also the semi-finals twice, in 1985 and 1996. It is also the only Greek team that has played for the Intercontinental Cup (1971). Furthermore, they have reached the quarter-finals of the Champions League on another two occasions (in 1992 and 2002), as well as the quarter-finals of the UEFA Cup twice (1988 and 2003). They have also won the Balkans Cup in 1977. Panathinaikos is a member of the European Club Association.</a:t>
            </a:r>
            <a:endParaRPr lang="el-GR"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Current kit of Panathinaikos</a:t>
            </a:r>
            <a:endParaRPr lang="el-GR" dirty="0"/>
          </a:p>
        </p:txBody>
      </p:sp>
      <p:pic>
        <p:nvPicPr>
          <p:cNvPr id="4" name="3 - Θέση περιεχομένου" descr="pao-emfaniseis.jpg"/>
          <p:cNvPicPr>
            <a:picLocks noGrp="1" noChangeAspect="1"/>
          </p:cNvPicPr>
          <p:nvPr>
            <p:ph idx="1"/>
          </p:nvPr>
        </p:nvPicPr>
        <p:blipFill>
          <a:blip r:embed="rId2" cstate="print"/>
          <a:stretch>
            <a:fillRect/>
          </a:stretch>
        </p:blipFill>
        <p:spPr>
          <a:xfrm>
            <a:off x="1271481" y="1935163"/>
            <a:ext cx="6601038" cy="4389437"/>
          </a:xfrm>
        </p:spPr>
      </p:pic>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128</TotalTime>
  <Words>632</Words>
  <Application>Microsoft Office PowerPoint</Application>
  <PresentationFormat>On-screen Show (4:3)</PresentationFormat>
  <Paragraphs>23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Ροή</vt:lpstr>
      <vt:lpstr>Football in Greece</vt:lpstr>
      <vt:lpstr>Info for football in Greece</vt:lpstr>
      <vt:lpstr> What is Olympiakos</vt:lpstr>
      <vt:lpstr>Records of Olympiakos</vt:lpstr>
      <vt:lpstr>Current kit of Olympiakos</vt:lpstr>
      <vt:lpstr>What is Panathinaikos</vt:lpstr>
      <vt:lpstr>History of Panathinaikos</vt:lpstr>
      <vt:lpstr>Records of Panathinaikos</vt:lpstr>
      <vt:lpstr>Current kit of Panathinaikos</vt:lpstr>
      <vt:lpstr>The eternal fight between teams and fans</vt:lpstr>
      <vt:lpstr>Thank you for your time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Δημήτρης</dc:creator>
  <cp:lastModifiedBy>Guest</cp:lastModifiedBy>
  <cp:revision>9</cp:revision>
  <dcterms:created xsi:type="dcterms:W3CDTF">2017-03-12T15:21:56Z</dcterms:created>
  <dcterms:modified xsi:type="dcterms:W3CDTF">2017-03-13T08:30:25Z</dcterms:modified>
</cp:coreProperties>
</file>