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 id="2147483756" r:id="rId3"/>
    <p:sldMasterId id="2147483768" r:id="rId4"/>
    <p:sldMasterId id="2147483792" r:id="rId5"/>
    <p:sldMasterId id="2147483816" r:id="rId6"/>
    <p:sldMasterId id="2147483828" r:id="rId7"/>
  </p:sldMasterIdLst>
  <p:notesMasterIdLst>
    <p:notesMasterId r:id="rId16"/>
  </p:notesMasterIdLst>
  <p:sldIdLst>
    <p:sldId id="256" r:id="rId8"/>
    <p:sldId id="262" r:id="rId9"/>
    <p:sldId id="257" r:id="rId10"/>
    <p:sldId id="258" r:id="rId11"/>
    <p:sldId id="259" r:id="rId12"/>
    <p:sldId id="260" r:id="rId13"/>
    <p:sldId id="261" r:id="rId14"/>
    <p:sldId id="263"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5" autoAdjust="0"/>
    <p:restoredTop sz="94660"/>
  </p:normalViewPr>
  <p:slideViewPr>
    <p:cSldViewPr>
      <p:cViewPr varScale="1">
        <p:scale>
          <a:sx n="104" d="100"/>
          <a:sy n="104" d="100"/>
        </p:scale>
        <p:origin x="-2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35207E-62FA-4306-96C4-14E764B6ECE1}" type="datetimeFigureOut">
              <a:rPr lang="it-IT" smtClean="0"/>
              <a:pPr/>
              <a:t>27/05/2017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26D0CA-E111-4347-A6CD-F3FCC1C6CCC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16" name="Segnaposto numero diapositiva 15"/>
          <p:cNvSpPr>
            <a:spLocks noGrp="1"/>
          </p:cNvSpPr>
          <p:nvPr>
            <p:ph type="sldNum" sz="quarter" idx="11"/>
          </p:nvPr>
        </p:nvSpPr>
        <p:spPr/>
        <p:txBody>
          <a:bodyPr/>
          <a:lstStyle/>
          <a:p>
            <a:fld id="{08B66435-F96C-45CE-9180-A8EA07CE1EA4}"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DF7BF033-8A4B-4D92-9953-EB93CBA91EAB}" type="datetimeFigureOut">
              <a:rPr lang="it-IT" smtClean="0"/>
              <a:pPr/>
              <a:t>27/05/2017</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08B66435-F96C-45CE-9180-A8EA07CE1EA4}"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DF7BF033-8A4B-4D92-9953-EB93CBA91EAB}" type="datetimeFigureOut">
              <a:rPr lang="it-IT" smtClean="0"/>
              <a:pPr/>
              <a:t>27/05/2017</a:t>
            </a:fld>
            <a:endParaRPr lang="it-IT"/>
          </a:p>
        </p:txBody>
      </p:sp>
      <p:sp>
        <p:nvSpPr>
          <p:cNvPr id="9" name="Segnaposto numero diapositiva 8"/>
          <p:cNvSpPr>
            <a:spLocks noGrp="1"/>
          </p:cNvSpPr>
          <p:nvPr>
            <p:ph type="sldNum" sz="quarter" idx="15"/>
          </p:nvPr>
        </p:nvSpPr>
        <p:spPr/>
        <p:txBody>
          <a:bodyPr rtlCol="0"/>
          <a:lstStyle/>
          <a:p>
            <a:fld id="{08B66435-F96C-45CE-9180-A8EA07CE1EA4}"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08B66435-F96C-45CE-9180-A8EA07CE1EA4}"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B66435-F96C-45CE-9180-A8EA07CE1EA4}"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8B66435-F96C-45CE-9180-A8EA07CE1EA4}"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DF7BF033-8A4B-4D92-9953-EB93CBA91EAB}" type="datetimeFigureOut">
              <a:rPr lang="it-IT" smtClean="0"/>
              <a:pPr/>
              <a:t>27/05/2017</a:t>
            </a:fld>
            <a:endParaRPr lang="it-IT"/>
          </a:p>
        </p:txBody>
      </p:sp>
      <p:sp>
        <p:nvSpPr>
          <p:cNvPr id="7" name="Segnaposto numero diapositiva 6"/>
          <p:cNvSpPr>
            <a:spLocks noGrp="1"/>
          </p:cNvSpPr>
          <p:nvPr>
            <p:ph type="sldNum" sz="quarter" idx="11"/>
          </p:nvPr>
        </p:nvSpPr>
        <p:spPr/>
        <p:txBody>
          <a:bodyPr rtlCol="0"/>
          <a:lstStyle/>
          <a:p>
            <a:fld id="{08B66435-F96C-45CE-9180-A8EA07CE1EA4}"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DF7BF033-8A4B-4D92-9953-EB93CBA91EAB}" type="datetimeFigureOut">
              <a:rPr lang="it-IT" smtClean="0"/>
              <a:pPr/>
              <a:t>27/05/2017</a:t>
            </a:fld>
            <a:endParaRPr lang="it-IT"/>
          </a:p>
        </p:txBody>
      </p:sp>
      <p:sp>
        <p:nvSpPr>
          <p:cNvPr id="22" name="Segnaposto numero diapositiva 21"/>
          <p:cNvSpPr>
            <a:spLocks noGrp="1"/>
          </p:cNvSpPr>
          <p:nvPr>
            <p:ph type="sldNum" sz="quarter" idx="15"/>
          </p:nvPr>
        </p:nvSpPr>
        <p:spPr/>
        <p:txBody>
          <a:bodyPr rtlCol="0"/>
          <a:lstStyle/>
          <a:p>
            <a:fld id="{08B66435-F96C-45CE-9180-A8EA07CE1EA4}"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DF7BF033-8A4B-4D92-9953-EB93CBA91EAB}" type="datetimeFigureOut">
              <a:rPr lang="it-IT" smtClean="0"/>
              <a:pPr/>
              <a:t>27/05/2017</a:t>
            </a:fld>
            <a:endParaRPr lang="it-IT"/>
          </a:p>
        </p:txBody>
      </p:sp>
      <p:sp>
        <p:nvSpPr>
          <p:cNvPr id="15" name="Segnaposto numero diapositiva 14"/>
          <p:cNvSpPr>
            <a:spLocks noGrp="1"/>
          </p:cNvSpPr>
          <p:nvPr>
            <p:ph type="sldNum" sz="quarter" idx="15"/>
          </p:nvPr>
        </p:nvSpPr>
        <p:spPr/>
        <p:txBody>
          <a:bodyPr/>
          <a:lstStyle>
            <a:lvl1pPr algn="ctr">
              <a:defRPr/>
            </a:lvl1pPr>
          </a:lstStyle>
          <a:p>
            <a:fld id="{08B66435-F96C-45CE-9180-A8EA07CE1EA4}"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DF7BF033-8A4B-4D92-9953-EB93CBA91EAB}" type="datetimeFigureOut">
              <a:rPr lang="it-IT" smtClean="0"/>
              <a:pPr/>
              <a:t>27/05/2017</a:t>
            </a:fld>
            <a:endParaRPr lang="it-IT"/>
          </a:p>
        </p:txBody>
      </p:sp>
      <p:sp>
        <p:nvSpPr>
          <p:cNvPr id="18" name="Segnaposto numero diapositiva 17"/>
          <p:cNvSpPr>
            <a:spLocks noGrp="1"/>
          </p:cNvSpPr>
          <p:nvPr>
            <p:ph type="sldNum" sz="quarter" idx="11"/>
          </p:nvPr>
        </p:nvSpPr>
        <p:spPr/>
        <p:txBody>
          <a:bodyPr rtlCol="0"/>
          <a:lstStyle/>
          <a:p>
            <a:fld id="{08B66435-F96C-45CE-9180-A8EA07CE1EA4}"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8" name="Segnaposto data 27"/>
          <p:cNvSpPr>
            <a:spLocks noGrp="1"/>
          </p:cNvSpPr>
          <p:nvPr>
            <p:ph type="dt" sz="half" idx="10"/>
          </p:nvPr>
        </p:nvSpPr>
        <p:spPr/>
        <p:txBody>
          <a:bodyPr/>
          <a:lstStyle>
            <a:extLst/>
          </a:lstStyle>
          <a:p>
            <a:fld id="{DF7BF033-8A4B-4D92-9953-EB93CBA91EAB}" type="datetimeFigureOut">
              <a:rPr lang="it-IT" smtClean="0"/>
              <a:pPr/>
              <a:t>27/05/2017</a:t>
            </a:fld>
            <a:endParaRPr lang="it-IT"/>
          </a:p>
        </p:txBody>
      </p:sp>
      <p:sp>
        <p:nvSpPr>
          <p:cNvPr id="17" name="Segnaposto piè di pagina 16"/>
          <p:cNvSpPr>
            <a:spLocks noGrp="1"/>
          </p:cNvSpPr>
          <p:nvPr>
            <p:ph type="ftr" sz="quarter" idx="11"/>
          </p:nvPr>
        </p:nvSpPr>
        <p:spPr/>
        <p:txBody>
          <a:bodyPr/>
          <a:lstStyle>
            <a:extLst/>
          </a:lstStyle>
          <a:p>
            <a:endParaRPr lang="it-IT"/>
          </a:p>
        </p:txBody>
      </p:sp>
      <p:sp>
        <p:nvSpPr>
          <p:cNvPr id="29" name="Segnaposto numero diapositiva 28"/>
          <p:cNvSpPr>
            <a:spLocks noGrp="1"/>
          </p:cNvSpPr>
          <p:nvPr>
            <p:ph type="sldNum" sz="quarter" idx="12"/>
          </p:nvPr>
        </p:nvSpPr>
        <p:spPr/>
        <p:txBody>
          <a:bodyPr/>
          <a:lstStyle>
            <a:extLst/>
          </a:lstStyle>
          <a:p>
            <a:fld id="{08B66435-F96C-45CE-9180-A8EA07CE1EA4}" type="slidenum">
              <a:rPr lang="it-IT" smtClean="0"/>
              <a:pPr/>
              <a:t>‹N›</a:t>
            </a:fld>
            <a:endParaRPr lang="it-IT"/>
          </a:p>
        </p:txBody>
      </p:sp>
      <p:sp>
        <p:nvSpPr>
          <p:cNvPr id="32" name="Rettangolo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ttangolo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ttangolo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ttangolo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ttangolo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olo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56" name="Rettangolo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ttangolo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ttangolo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ttangolo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08B66435-F96C-45CE-9180-A8EA07CE1EA4}" type="slidenum">
              <a:rPr lang="it-IT" smtClean="0"/>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4" name="Figura a mano libera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igura a mano libera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igura a mano libera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igura a mano libera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igura a mano libera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igura a mano libera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igura a mano libera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igura a mano libera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igura a mano libera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igura a mano libera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igura a mano libera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igura a mano libera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igura a mano libera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igura a mano libera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igura a mano libera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Segnaposto testo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08B66435-F96C-45CE-9180-A8EA07CE1EA4}" type="slidenum">
              <a:rPr lang="it-IT" smtClean="0"/>
              <a:pPr/>
              <a:t>‹N›</a:t>
            </a:fld>
            <a:endParaRPr lang="it-IT"/>
          </a:p>
        </p:txBody>
      </p:sp>
      <p:sp>
        <p:nvSpPr>
          <p:cNvPr id="7" name="Rettangolo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it-IT" smtClean="0"/>
              <a:t>Fare clic per modificare lo stile del titolo</a:t>
            </a:r>
            <a:endParaRPr kumimoji="0" lang="en-US"/>
          </a:p>
        </p:txBody>
      </p:sp>
      <p:sp>
        <p:nvSpPr>
          <p:cNvPr id="8" name="Rettangolo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ttangolo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ttangolo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ttangolo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512064"/>
            <a:ext cx="8229600" cy="9144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DF7BF033-8A4B-4D92-9953-EB93CBA91EAB}" type="datetimeFigureOut">
              <a:rPr lang="it-IT" smtClean="0"/>
              <a:pPr/>
              <a:t>27/05/2017</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08B66435-F96C-45CE-9180-A8EA07CE1EA4}" type="slidenum">
              <a:rPr lang="it-IT" smtClean="0"/>
              <a:pPr/>
              <a:t>‹N›</a:t>
            </a:fld>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5" name="Rettangolo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504824" y="512064"/>
            <a:ext cx="7772400" cy="914400"/>
          </a:xfrm>
        </p:spPr>
        <p:txBody>
          <a:bodyPr anchor="t"/>
          <a:lstStyle>
            <a:lvl1pPr>
              <a:defRPr sz="400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DF7BF033-8A4B-4D92-9953-EB93CBA91EAB}" type="datetimeFigureOut">
              <a:rPr lang="it-IT" smtClean="0"/>
              <a:pPr/>
              <a:t>27/05/2017</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08B66435-F96C-45CE-9180-A8EA07CE1EA4}" type="slidenum">
              <a:rPr lang="it-IT" smtClean="0"/>
              <a:pPr/>
              <a:t>‹N›</a:t>
            </a:fld>
            <a:endParaRPr lang="it-IT"/>
          </a:p>
        </p:txBody>
      </p:sp>
      <p:sp>
        <p:nvSpPr>
          <p:cNvPr id="16" name="Rettangolo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ttangolo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ttangolo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ttangolo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ttangolo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ttangolo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ttangolo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ttangolo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ttangolo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914400" y="512064"/>
            <a:ext cx="7772400" cy="914400"/>
          </a:xfrm>
        </p:spPr>
        <p:txBody>
          <a:bodyPr/>
          <a:lstStyle>
            <a:lvl1pPr>
              <a:defRPr sz="4000" cap="none" baseline="0"/>
            </a:lvl1pPr>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DF7BF033-8A4B-4D92-9953-EB93CBA91EAB}" type="datetimeFigureOut">
              <a:rPr lang="it-IT" smtClean="0"/>
              <a:pPr/>
              <a:t>27/05/2017</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08B66435-F96C-45CE-9180-A8EA07CE1EA4}" type="slidenum">
              <a:rPr lang="it-IT" smtClean="0"/>
              <a:pPr/>
              <a:t>‹N›</a:t>
            </a:fld>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DF7BF033-8A4B-4D92-9953-EB93CBA91EAB}" type="datetimeFigureOut">
              <a:rPr lang="it-IT" smtClean="0"/>
              <a:pPr/>
              <a:t>27/05/2017</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08B66435-F96C-45CE-9180-A8EA07CE1EA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B66435-F96C-45CE-9180-A8EA07CE1EA4}"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273050"/>
            <a:ext cx="8229600" cy="1162050"/>
          </a:xfrm>
        </p:spPr>
        <p:txBody>
          <a:bodyPr anchor="ctr"/>
          <a:lstStyle>
            <a:lvl1pPr algn="l">
              <a:buNone/>
              <a:defRPr sz="3600" b="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DF7BF033-8A4B-4D92-9953-EB93CBA91EAB}" type="datetimeFigureOut">
              <a:rPr lang="it-IT" smtClean="0"/>
              <a:pPr/>
              <a:t>27/05/2017</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08B66435-F96C-45CE-9180-A8EA07CE1EA4}" type="slidenum">
              <a:rPr lang="it-IT" smtClean="0"/>
              <a:pPr/>
              <a:t>‹N›</a:t>
            </a:fld>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ttore 1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po 9"/>
          <p:cNvGrpSpPr/>
          <p:nvPr/>
        </p:nvGrpSpPr>
        <p:grpSpPr>
          <a:xfrm rot="5400000">
            <a:off x="8514581" y="1219200"/>
            <a:ext cx="132763" cy="128466"/>
            <a:chOff x="6668087" y="1297746"/>
            <a:chExt cx="161840" cy="156602"/>
          </a:xfrm>
        </p:grpSpPr>
        <p:cxnSp>
          <p:nvCxnSpPr>
            <p:cNvPr id="15" name="Connettore 1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olo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it-IT" smtClean="0"/>
              <a:t>Fare clic sull'icona per inserire un'immagine</a:t>
            </a:r>
            <a:endParaRPr kumimoji="0" lang="en-US"/>
          </a:p>
        </p:txBody>
      </p:sp>
      <p:sp>
        <p:nvSpPr>
          <p:cNvPr id="4" name="Segnaposto testo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grpSp>
        <p:nvGrpSpPr>
          <p:cNvPr id="14" name="Gruppo 13"/>
          <p:cNvGrpSpPr/>
          <p:nvPr/>
        </p:nvGrpSpPr>
        <p:grpSpPr>
          <a:xfrm rot="5400000">
            <a:off x="8666981" y="1371600"/>
            <a:ext cx="132763" cy="128466"/>
            <a:chOff x="6668087" y="1297746"/>
            <a:chExt cx="161840" cy="156602"/>
          </a:xfrm>
        </p:grpSpPr>
        <p:cxnSp>
          <p:nvCxnSpPr>
            <p:cNvPr id="11" name="Connettore 1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po 17"/>
          <p:cNvGrpSpPr/>
          <p:nvPr/>
        </p:nvGrpSpPr>
        <p:grpSpPr>
          <a:xfrm rot="5400000">
            <a:off x="8320088" y="1474763"/>
            <a:ext cx="132763" cy="128466"/>
            <a:chOff x="6668087" y="1297746"/>
            <a:chExt cx="161840" cy="156602"/>
          </a:xfrm>
        </p:grpSpPr>
        <p:cxnSp>
          <p:nvCxnSpPr>
            <p:cNvPr id="19" name="Connettore 1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Segnaposto data 4"/>
          <p:cNvSpPr>
            <a:spLocks noGrp="1"/>
          </p:cNvSpPr>
          <p:nvPr>
            <p:ph type="dt" sz="half" idx="10"/>
          </p:nvPr>
        </p:nvSpPr>
        <p:spPr>
          <a:xfrm>
            <a:off x="6477000" y="55499"/>
            <a:ext cx="2133600" cy="365125"/>
          </a:xfrm>
        </p:spPr>
        <p:txBody>
          <a:bodyPr/>
          <a:lstStyle>
            <a:extLst/>
          </a:lstStyle>
          <a:p>
            <a:fld id="{DF7BF033-8A4B-4D92-9953-EB93CBA91EAB}" type="datetimeFigureOut">
              <a:rPr lang="it-IT" smtClean="0"/>
              <a:pPr/>
              <a:t>27/05/2017</a:t>
            </a:fld>
            <a:endParaRPr lang="it-IT"/>
          </a:p>
        </p:txBody>
      </p:sp>
      <p:sp>
        <p:nvSpPr>
          <p:cNvPr id="6" name="Segnaposto piè di pagina 5"/>
          <p:cNvSpPr>
            <a:spLocks noGrp="1"/>
          </p:cNvSpPr>
          <p:nvPr>
            <p:ph type="ftr" sz="quarter" idx="11"/>
          </p:nvPr>
        </p:nvSpPr>
        <p:spPr>
          <a:xfrm>
            <a:off x="914400" y="55499"/>
            <a:ext cx="5562600" cy="365125"/>
          </a:xfrm>
        </p:spPr>
        <p:txBody>
          <a:bodyPr/>
          <a:lstStyle>
            <a:extLst/>
          </a:lstStyle>
          <a:p>
            <a:endParaRPr lang="it-IT"/>
          </a:p>
        </p:txBody>
      </p:sp>
      <p:sp>
        <p:nvSpPr>
          <p:cNvPr id="7" name="Segnaposto numero diapositiva 6"/>
          <p:cNvSpPr>
            <a:spLocks noGrp="1"/>
          </p:cNvSpPr>
          <p:nvPr>
            <p:ph type="sldNum" sz="quarter" idx="12"/>
          </p:nvPr>
        </p:nvSpPr>
        <p:spPr>
          <a:xfrm>
            <a:off x="8610600" y="55499"/>
            <a:ext cx="457200" cy="365125"/>
          </a:xfrm>
        </p:spPr>
        <p:txBody>
          <a:bodyPr/>
          <a:lstStyle>
            <a:extLst/>
          </a:lstStyle>
          <a:p>
            <a:fld id="{08B66435-F96C-45CE-9180-A8EA07CE1EA4}" type="slidenum">
              <a:rPr lang="it-IT" smtClean="0"/>
              <a:pPr/>
              <a:t>‹N›</a:t>
            </a:fld>
            <a:endParaRPr lang="it-I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08B66435-F96C-45CE-9180-A8EA07CE1EA4}" type="slidenum">
              <a:rPr lang="it-IT" smtClean="0"/>
              <a:pPr/>
              <a:t>‹N›</a:t>
            </a:fld>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981200" cy="5851525"/>
          </a:xfrm>
        </p:spPr>
        <p:txBody>
          <a:bodyPr vert="eaVert" anchor="ct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609600" y="274639"/>
            <a:ext cx="58674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08B66435-F96C-45CE-9180-A8EA07CE1EA4}" type="slidenum">
              <a:rPr lang="it-IT" smtClean="0"/>
              <a:pPr/>
              <a:t>‹N›</a:t>
            </a:fld>
            <a:endParaRPr lang="it-I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08B66435-F96C-45CE-9180-A8EA07CE1EA4}"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B66435-F96C-45CE-9180-A8EA07CE1EA4}"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B66435-F96C-45CE-9180-A8EA07CE1EA4}"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08B66435-F96C-45CE-9180-A8EA07CE1EA4}"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3" name="Rettangolo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ttangolo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ttangolo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ttangolo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ttangolo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ttangolo arrotondato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ttangolo arrotondato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ttangolo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6705600" y="4206240"/>
            <a:ext cx="960120" cy="457200"/>
          </a:xfrm>
        </p:spPr>
        <p:txBody>
          <a:bodyPr/>
          <a:lstStyle/>
          <a:p>
            <a:fld id="{DF7BF033-8A4B-4D92-9953-EB93CBA91EAB}" type="datetimeFigureOut">
              <a:rPr lang="it-IT" smtClean="0"/>
              <a:pPr/>
              <a:t>27/05/2017</a:t>
            </a:fld>
            <a:endParaRPr lang="it-IT"/>
          </a:p>
        </p:txBody>
      </p:sp>
      <p:sp>
        <p:nvSpPr>
          <p:cNvPr id="17" name="Segnaposto piè di pagina 16"/>
          <p:cNvSpPr>
            <a:spLocks noGrp="1"/>
          </p:cNvSpPr>
          <p:nvPr>
            <p:ph type="ftr" sz="quarter" idx="11"/>
          </p:nvPr>
        </p:nvSpPr>
        <p:spPr>
          <a:xfrm>
            <a:off x="5410200" y="4205288"/>
            <a:ext cx="1295400" cy="457200"/>
          </a:xfrm>
        </p:spPr>
        <p:txBody>
          <a:bodyPr/>
          <a:lstStyle/>
          <a:p>
            <a:endParaRPr lang="it-IT"/>
          </a:p>
        </p:txBody>
      </p:sp>
      <p:sp>
        <p:nvSpPr>
          <p:cNvPr id="29" name="Segnaposto numero diapositiva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8B66435-F96C-45CE-9180-A8EA07CE1EA4}" type="slidenum">
              <a:rPr lang="it-IT" smtClean="0"/>
              <a:pPr/>
              <a:t>‹N›</a:t>
            </a:fld>
            <a:endParaRPr lang="it-IT"/>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81000" y="1143000"/>
            <a:ext cx="8382000" cy="1069848"/>
          </a:xfrm>
        </p:spPr>
        <p:txBody>
          <a:bodyPr anchor="ctr"/>
          <a:lstStyle>
            <a:lvl1pPr>
              <a:defRPr sz="4000" b="0" i="0"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data 25"/>
          <p:cNvSpPr>
            <a:spLocks noGrp="1"/>
          </p:cNvSpPr>
          <p:nvPr>
            <p:ph type="dt" sz="half" idx="10"/>
          </p:nvPr>
        </p:nvSpPr>
        <p:spPr/>
        <p:txBody>
          <a:bodyPr rtlCol="0"/>
          <a:lstStyle/>
          <a:p>
            <a:fld id="{DF7BF033-8A4B-4D92-9953-EB93CBA91EAB}" type="datetimeFigureOut">
              <a:rPr lang="it-IT" smtClean="0"/>
              <a:pPr/>
              <a:t>27/05/2017</a:t>
            </a:fld>
            <a:endParaRPr lang="it-IT"/>
          </a:p>
        </p:txBody>
      </p:sp>
      <p:sp>
        <p:nvSpPr>
          <p:cNvPr id="27" name="Segnaposto numero diapositiva 26"/>
          <p:cNvSpPr>
            <a:spLocks noGrp="1"/>
          </p:cNvSpPr>
          <p:nvPr>
            <p:ph type="sldNum" sz="quarter" idx="11"/>
          </p:nvPr>
        </p:nvSpPr>
        <p:spPr/>
        <p:txBody>
          <a:bodyPr rtlCol="0"/>
          <a:lstStyle/>
          <a:p>
            <a:fld id="{08B66435-F96C-45CE-9180-A8EA07CE1EA4}" type="slidenum">
              <a:rPr lang="it-IT" smtClean="0"/>
              <a:pPr/>
              <a:t>‹N›</a:t>
            </a:fld>
            <a:endParaRPr lang="it-IT"/>
          </a:p>
        </p:txBody>
      </p:sp>
      <p:sp>
        <p:nvSpPr>
          <p:cNvPr id="28" name="Segnaposto piè di pagina 27"/>
          <p:cNvSpPr>
            <a:spLocks noGrp="1"/>
          </p:cNvSpPr>
          <p:nvPr>
            <p:ph type="ftr" sz="quarter" idx="12"/>
          </p:nvPr>
        </p:nvSpPr>
        <p:spPr/>
        <p:txBody>
          <a:bodyPr rtlCol="0"/>
          <a:lstStyle/>
          <a:p>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08B66435-F96C-45CE-9180-A8EA07CE1EA4}"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a:xfrm>
            <a:off x="6583680" y="612648"/>
            <a:ext cx="957264" cy="457200"/>
          </a:xfrm>
        </p:spPr>
        <p:txBody>
          <a:bodyPr/>
          <a:lstStyle/>
          <a:p>
            <a:fld id="{DF7BF033-8A4B-4D92-9953-EB93CBA91EAB}" type="datetimeFigureOut">
              <a:rPr lang="it-IT" smtClean="0"/>
              <a:pPr/>
              <a:t>27/05/2017</a:t>
            </a:fld>
            <a:endParaRPr lang="it-IT"/>
          </a:p>
        </p:txBody>
      </p:sp>
      <p:sp>
        <p:nvSpPr>
          <p:cNvPr id="4" name="Segnaposto piè di pagina 3"/>
          <p:cNvSpPr>
            <a:spLocks noGrp="1"/>
          </p:cNvSpPr>
          <p:nvPr>
            <p:ph type="ftr" sz="quarter" idx="11"/>
          </p:nvPr>
        </p:nvSpPr>
        <p:spPr>
          <a:xfrm>
            <a:off x="5257800" y="612648"/>
            <a:ext cx="1325880" cy="457200"/>
          </a:xfrm>
        </p:spPr>
        <p:txBody>
          <a:bodyPr/>
          <a:lstStyle/>
          <a:p>
            <a:endParaRPr lang="it-IT"/>
          </a:p>
        </p:txBody>
      </p:sp>
      <p:sp>
        <p:nvSpPr>
          <p:cNvPr id="5" name="Segnaposto numero diapositiva 4"/>
          <p:cNvSpPr>
            <a:spLocks noGrp="1"/>
          </p:cNvSpPr>
          <p:nvPr>
            <p:ph type="sldNum" sz="quarter" idx="12"/>
          </p:nvPr>
        </p:nvSpPr>
        <p:spPr>
          <a:xfrm>
            <a:off x="8174736" y="2272"/>
            <a:ext cx="762000" cy="365760"/>
          </a:xfrm>
        </p:spPr>
        <p:txBody>
          <a:bodyPr/>
          <a:lstStyle/>
          <a:p>
            <a:fld id="{08B66435-F96C-45CE-9180-A8EA07CE1EA4}" type="slidenum">
              <a:rPr lang="it-IT" smtClean="0"/>
              <a:pPr/>
              <a:t>‹N›</a:t>
            </a:fld>
            <a:endParaRPr lang="it-IT"/>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53496" y="1101970"/>
            <a:ext cx="3383280" cy="877824"/>
          </a:xfrm>
        </p:spPr>
        <p:txBody>
          <a:bodyPr anchor="b"/>
          <a:lstStyle>
            <a:lvl1pPr algn="l">
              <a:buNone/>
              <a:defRPr sz="1800" b="1"/>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1143000"/>
            <a:ext cx="1905000" cy="5486400"/>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143000"/>
            <a:ext cx="6248400" cy="5486400"/>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it-IT" smtClean="0"/>
              <a:t>Fare clic per modificare lo stile del titolo</a:t>
            </a:r>
            <a:endParaRPr kumimoji="0" lang="en-US"/>
          </a:p>
        </p:txBody>
      </p:sp>
      <p:sp>
        <p:nvSpPr>
          <p:cNvPr id="28" name="Segnaposto data 27"/>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17" name="Segnaposto piè di pagina 16"/>
          <p:cNvSpPr>
            <a:spLocks noGrp="1"/>
          </p:cNvSpPr>
          <p:nvPr>
            <p:ph type="ftr" sz="quarter" idx="11"/>
          </p:nvPr>
        </p:nvSpPr>
        <p:spPr/>
        <p:txBody>
          <a:bodyPr/>
          <a:lstStyle/>
          <a:p>
            <a:endParaRPr lang="it-IT"/>
          </a:p>
        </p:txBody>
      </p:sp>
      <p:sp>
        <p:nvSpPr>
          <p:cNvPr id="29" name="Segnaposto numero diapositiva 28"/>
          <p:cNvSpPr>
            <a:spLocks noGrp="1"/>
          </p:cNvSpPr>
          <p:nvPr>
            <p:ph type="sldNum" sz="quarter" idx="12"/>
          </p:nvPr>
        </p:nvSpPr>
        <p:spPr/>
        <p:txBody>
          <a:bodyPr/>
          <a:lstStyle/>
          <a:p>
            <a:fld id="{08B66435-F96C-45CE-9180-A8EA07CE1EA4}" type="slidenum">
              <a:rPr lang="it-IT" smtClean="0"/>
              <a:pPr/>
              <a:t>‹N›</a:t>
            </a:fld>
            <a:endParaRPr lang="it-IT"/>
          </a:p>
        </p:txBody>
      </p:sp>
      <p:sp>
        <p:nvSpPr>
          <p:cNvPr id="9" name="Sottotitol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3">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7924800" y="6416675"/>
            <a:ext cx="762000" cy="365125"/>
          </a:xfrm>
        </p:spPr>
        <p:txBody>
          <a:bodyPr/>
          <a:lstStyle/>
          <a:p>
            <a:fld id="{08B66435-F96C-45CE-9180-A8EA07CE1EA4}"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8B66435-F96C-45CE-9180-A8EA07CE1EA4}"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it-IT" smtClean="0">
                <a:solidFill>
                  <a:schemeClr val="lt1"/>
                </a:solidFill>
                <a:latin typeface="+mn-lt"/>
                <a:ea typeface="+mn-ea"/>
                <a:cs typeface="+mn-cs"/>
              </a:rPr>
              <a:t>Fare clic sull'icona per inserire un'immagine</a:t>
            </a:r>
            <a:endParaRPr kumimoji="0" lang="en-US" dirty="0">
              <a:solidFill>
                <a:schemeClr val="lt1"/>
              </a:solidFill>
              <a:latin typeface="+mn-lt"/>
              <a:ea typeface="+mn-ea"/>
              <a:cs typeface="+mn-cs"/>
            </a:endParaRPr>
          </a:p>
        </p:txBody>
      </p:sp>
      <p:sp>
        <p:nvSpPr>
          <p:cNvPr id="4" name="Segnaposto testo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1"/>
      </p:bgRef>
    </p:bg>
    <p:spTree>
      <p:nvGrpSpPr>
        <p:cNvPr id="1" name=""/>
        <p:cNvGrpSpPr/>
        <p:nvPr/>
      </p:nvGrpSpPr>
      <p:grpSpPr>
        <a:xfrm>
          <a:off x="0" y="0"/>
          <a:ext cx="0" cy="0"/>
          <a:chOff x="0" y="0"/>
          <a:chExt cx="0" cy="0"/>
        </a:xfrm>
      </p:grpSpPr>
      <p:sp>
        <p:nvSpPr>
          <p:cNvPr id="8" name="Rettangolo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ttore 1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olo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it-IT" smtClean="0"/>
              <a:t>Fare clic per modificare lo stile del titolo</a:t>
            </a:r>
            <a:endParaRPr kumimoji="0" lang="en-US"/>
          </a:p>
        </p:txBody>
      </p:sp>
      <p:sp>
        <p:nvSpPr>
          <p:cNvPr id="25" name="Sottotitolo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31" name="Segnaposto data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F7BF033-8A4B-4D92-9953-EB93CBA91EAB}" type="datetimeFigureOut">
              <a:rPr lang="it-IT" smtClean="0"/>
              <a:pPr/>
              <a:t>27/05/2017</a:t>
            </a:fld>
            <a:endParaRPr lang="it-IT"/>
          </a:p>
        </p:txBody>
      </p:sp>
      <p:sp>
        <p:nvSpPr>
          <p:cNvPr id="18" name="Segnaposto piè di pagina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it-IT"/>
          </a:p>
        </p:txBody>
      </p:sp>
      <p:sp>
        <p:nvSpPr>
          <p:cNvPr id="29" name="Segnaposto numero diapositiva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8B66435-F96C-45CE-9180-A8EA07CE1EA4}"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08B66435-F96C-45CE-9180-A8EA07CE1EA4}" type="slidenum">
              <a:rPr lang="it-IT" smtClean="0"/>
              <a:pPr/>
              <a:t>‹N›</a:t>
            </a:fld>
            <a:endParaRPr lang="it-IT"/>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it-IT"/>
          </a:p>
        </p:txBody>
      </p:sp>
      <p:sp>
        <p:nvSpPr>
          <p:cNvPr id="6" name="Segnaposto numero diapositiva 5"/>
          <p:cNvSpPr>
            <a:spLocks noGrp="1"/>
          </p:cNvSpPr>
          <p:nvPr>
            <p:ph type="sldNum" sz="quarter" idx="12"/>
          </p:nvPr>
        </p:nvSpPr>
        <p:spPr>
          <a:xfrm>
            <a:off x="6733952" y="6555112"/>
            <a:ext cx="588336" cy="228600"/>
          </a:xfrm>
        </p:spPr>
        <p:txBody>
          <a:bodyPr/>
          <a:lstStyle>
            <a:extLst/>
          </a:lstStyle>
          <a:p>
            <a:fld id="{08B66435-F96C-45CE-9180-A8EA07CE1EA4}"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8B66435-F96C-45CE-9180-A8EA07CE1EA4}" type="slidenum">
              <a:rPr lang="it-IT" smtClean="0"/>
              <a:pPr/>
              <a:t>‹N›</a:t>
            </a:fld>
            <a:endParaRPr lang="it-I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DF7BF033-8A4B-4D92-9953-EB93CBA91EAB}" type="datetimeFigureOut">
              <a:rPr lang="it-IT" smtClean="0"/>
              <a:pPr/>
              <a:t>27/05/2017</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08B66435-F96C-45CE-9180-A8EA07CE1EA4}" type="slidenum">
              <a:rPr lang="it-IT" smtClean="0"/>
              <a:pPr/>
              <a:t>‹N›</a:t>
            </a:fld>
            <a:endParaRPr lang="it-IT"/>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nchor="b"/>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DF7BF033-8A4B-4D92-9953-EB93CBA91EAB}" type="datetimeFigureOut">
              <a:rPr lang="it-IT" smtClean="0"/>
              <a:pPr/>
              <a:t>27/05/2017</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08B66435-F96C-45CE-9180-A8EA07CE1EA4}" type="slidenum">
              <a:rPr lang="it-IT" smtClean="0"/>
              <a:pPr/>
              <a:t>‹N›</a:t>
            </a:fld>
            <a:endParaRPr lang="it-IT"/>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DF7BF033-8A4B-4D92-9953-EB93CBA91EAB}" type="datetimeFigureOut">
              <a:rPr lang="it-IT" smtClean="0"/>
              <a:pPr/>
              <a:t>27/05/2017</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08B66435-F96C-45CE-9180-A8EA07CE1EA4}" type="slidenum">
              <a:rPr lang="it-IT" smtClean="0"/>
              <a:pPr/>
              <a:t>‹N›</a:t>
            </a:fld>
            <a:endParaRPr lang="it-IT"/>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solidFill>
                  <a:schemeClr val="tx2"/>
                </a:solidFill>
              </a:defRPr>
            </a:lvl1pPr>
            <a:extLst/>
          </a:lstStyle>
          <a:p>
            <a:fld id="{DF7BF033-8A4B-4D92-9953-EB93CBA91EAB}" type="datetimeFigureOut">
              <a:rPr lang="it-IT" smtClean="0"/>
              <a:pPr/>
              <a:t>27/05/2017</a:t>
            </a:fld>
            <a:endParaRPr lang="it-IT"/>
          </a:p>
        </p:txBody>
      </p:sp>
      <p:sp>
        <p:nvSpPr>
          <p:cNvPr id="3" name="Segnaposto piè di pagina 2"/>
          <p:cNvSpPr>
            <a:spLocks noGrp="1"/>
          </p:cNvSpPr>
          <p:nvPr>
            <p:ph type="ftr" sz="quarter" idx="11"/>
          </p:nvPr>
        </p:nvSpPr>
        <p:spPr/>
        <p:txBody>
          <a:bodyPr/>
          <a:lstStyle>
            <a:lvl1pPr>
              <a:defRPr>
                <a:solidFill>
                  <a:schemeClr val="tx2"/>
                </a:solidFill>
              </a:defRPr>
            </a:lvl1pPr>
            <a:extLst/>
          </a:lstStyle>
          <a:p>
            <a:endParaRPr lang="it-IT"/>
          </a:p>
        </p:txBody>
      </p:sp>
      <p:sp>
        <p:nvSpPr>
          <p:cNvPr id="4" name="Segnaposto numero diapositiva 3"/>
          <p:cNvSpPr>
            <a:spLocks noGrp="1"/>
          </p:cNvSpPr>
          <p:nvPr>
            <p:ph type="sldNum" sz="quarter" idx="12"/>
          </p:nvPr>
        </p:nvSpPr>
        <p:spPr/>
        <p:txBody>
          <a:bodyPr/>
          <a:lstStyle>
            <a:extLst/>
          </a:lstStyle>
          <a:p>
            <a:fld id="{08B66435-F96C-45CE-9180-A8EA07CE1EA4}" type="slidenum">
              <a:rPr lang="it-IT" smtClean="0"/>
              <a:pPr/>
              <a:t>‹N›</a:t>
            </a:fld>
            <a:endParaRPr lang="it-IT"/>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DF7BF033-8A4B-4D92-9953-EB93CBA91EAB}" type="datetimeFigureOut">
              <a:rPr lang="it-IT" smtClean="0"/>
              <a:pPr/>
              <a:t>27/05/2017</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08B66435-F96C-45CE-9180-A8EA07CE1EA4}" type="slidenum">
              <a:rPr lang="it-IT" smtClean="0"/>
              <a:pPr/>
              <a:t>‹N›</a:t>
            </a:fld>
            <a:endParaRPr lang="it-IT"/>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2"/>
      </p:bgRef>
    </p:bg>
    <p:spTree>
      <p:nvGrpSpPr>
        <p:cNvPr id="1" name=""/>
        <p:cNvGrpSpPr/>
        <p:nvPr/>
      </p:nvGrpSpPr>
      <p:grpSpPr>
        <a:xfrm>
          <a:off x="0" y="0"/>
          <a:ext cx="0" cy="0"/>
          <a:chOff x="0" y="0"/>
          <a:chExt cx="0" cy="0"/>
        </a:xfrm>
      </p:grpSpPr>
      <p:sp>
        <p:nvSpPr>
          <p:cNvPr id="8" name="Rettangolo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tangolo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it-IT" smtClean="0"/>
              <a:t>Fare clic per modificare lo stile del titolo</a:t>
            </a:r>
            <a:endParaRPr kumimoji="0" lang="en-US" dirty="0"/>
          </a:p>
        </p:txBody>
      </p:sp>
      <p:sp>
        <p:nvSpPr>
          <p:cNvPr id="4" name="Segnaposto testo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it-IT" smtClean="0"/>
              <a:t>Fare clic per modificare stili del testo dello schema</a:t>
            </a:r>
          </a:p>
        </p:txBody>
      </p:sp>
      <p:sp>
        <p:nvSpPr>
          <p:cNvPr id="5" name="Segnaposto data 4"/>
          <p:cNvSpPr>
            <a:spLocks noGrp="1"/>
          </p:cNvSpPr>
          <p:nvPr>
            <p:ph type="dt" sz="half" idx="10"/>
          </p:nvPr>
        </p:nvSpPr>
        <p:spPr/>
        <p:txBody>
          <a:bodyPr/>
          <a:lstStyle>
            <a:extLst/>
          </a:lstStyle>
          <a:p>
            <a:fld id="{DF7BF033-8A4B-4D92-9953-EB93CBA91EAB}" type="datetimeFigureOut">
              <a:rPr lang="it-IT" smtClean="0"/>
              <a:pPr/>
              <a:t>27/05/2017</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08B66435-F96C-45CE-9180-A8EA07CE1EA4}" type="slidenum">
              <a:rPr lang="it-IT" smtClean="0"/>
              <a:pPr/>
              <a:t>‹N›</a:t>
            </a:fld>
            <a:endParaRPr lang="it-IT"/>
          </a:p>
        </p:txBody>
      </p:sp>
      <p:sp>
        <p:nvSpPr>
          <p:cNvPr id="10" name="Segnaposto immagin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it-IT" smtClean="0"/>
              <a:t>Fare clic sull'icona per inserire un'immagine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08B66435-F96C-45CE-9180-A8EA07CE1EA4}" type="slidenum">
              <a:rPr lang="it-IT" smtClean="0"/>
              <a:pPr/>
              <a:t>‹N›</a:t>
            </a:fld>
            <a:endParaRPr lang="it-IT"/>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274955"/>
            <a:ext cx="1524000" cy="5851525"/>
          </a:xfrm>
        </p:spPr>
        <p:txBody>
          <a:bodyPr vert="eaVert" ancho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2"/>
            <a:ext cx="6019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242816" y="6557946"/>
            <a:ext cx="2002464" cy="226902"/>
          </a:xfrm>
        </p:spPr>
        <p:txBody>
          <a:bodyPr/>
          <a:lstStyle>
            <a:extLst/>
          </a:lstStyle>
          <a:p>
            <a:fld id="{DF7BF033-8A4B-4D92-9953-EB93CBA91EAB}" type="datetimeFigureOut">
              <a:rPr lang="it-IT" smtClean="0"/>
              <a:pPr/>
              <a:t>27/05/2017</a:t>
            </a:fld>
            <a:endParaRPr lang="it-IT"/>
          </a:p>
        </p:txBody>
      </p:sp>
      <p:sp>
        <p:nvSpPr>
          <p:cNvPr id="5" name="Segnaposto piè di pagina 4"/>
          <p:cNvSpPr>
            <a:spLocks noGrp="1"/>
          </p:cNvSpPr>
          <p:nvPr>
            <p:ph type="ftr" sz="quarter" idx="11"/>
          </p:nvPr>
        </p:nvSpPr>
        <p:spPr>
          <a:xfrm>
            <a:off x="457200" y="6556248"/>
            <a:ext cx="3657600" cy="228600"/>
          </a:xfrm>
        </p:spPr>
        <p:txBody>
          <a:bodyPr/>
          <a:lstStyle>
            <a:extLst/>
          </a:lstStyle>
          <a:p>
            <a:endParaRPr lang="it-IT"/>
          </a:p>
        </p:txBody>
      </p:sp>
      <p:sp>
        <p:nvSpPr>
          <p:cNvPr id="6" name="Segnaposto numero diapositiva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8B66435-F96C-45CE-9180-A8EA07CE1EA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DF7BF033-8A4B-4D92-9953-EB93CBA91EAB}" type="datetimeFigureOut">
              <a:rPr lang="it-IT" smtClean="0"/>
              <a:pPr/>
              <a:t>27/05/2017</a:t>
            </a:fld>
            <a:endParaRPr lang="it-IT"/>
          </a:p>
        </p:txBody>
      </p:sp>
      <p:sp>
        <p:nvSpPr>
          <p:cNvPr id="9" name="Segnaposto numero diapositiva 8"/>
          <p:cNvSpPr>
            <a:spLocks noGrp="1"/>
          </p:cNvSpPr>
          <p:nvPr>
            <p:ph type="sldNum" sz="quarter" idx="15"/>
          </p:nvPr>
        </p:nvSpPr>
        <p:spPr/>
        <p:txBody>
          <a:bodyPr/>
          <a:lstStyle/>
          <a:p>
            <a:fld id="{08B66435-F96C-45CE-9180-A8EA07CE1EA4}"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DF7BF033-8A4B-4D92-9953-EB93CBA91EAB}" type="datetimeFigureOut">
              <a:rPr lang="it-IT" smtClean="0"/>
              <a:pPr/>
              <a:t>27/05/2017</a:t>
            </a:fld>
            <a:endParaRPr lang="it-IT"/>
          </a:p>
        </p:txBody>
      </p:sp>
      <p:sp>
        <p:nvSpPr>
          <p:cNvPr id="9" name="Segnaposto numero diapositiva 8"/>
          <p:cNvSpPr>
            <a:spLocks noGrp="1"/>
          </p:cNvSpPr>
          <p:nvPr>
            <p:ph type="sldNum" sz="quarter" idx="11"/>
          </p:nvPr>
        </p:nvSpPr>
        <p:spPr/>
        <p:txBody>
          <a:bodyPr/>
          <a:lstStyle/>
          <a:p>
            <a:fld id="{08B66435-F96C-45CE-9180-A8EA07CE1EA4}"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8.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F7BF033-8A4B-4D92-9953-EB93CBA91EAB}" type="datetimeFigureOut">
              <a:rPr lang="it-IT" smtClean="0"/>
              <a:pPr/>
              <a:t>27/05/2017</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8B66435-F96C-45CE-9180-A8EA07CE1EA4}"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F7BF033-8A4B-4D92-9953-EB93CBA91EAB}" type="datetimeFigureOut">
              <a:rPr lang="it-IT" smtClean="0"/>
              <a:pPr/>
              <a:t>27/05/2017</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8B66435-F96C-45CE-9180-A8EA07CE1EA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ttangolo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ttangolo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ttangolo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ttangolo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ttangolo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ttangolo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ttangolo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ttangolo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Segnaposto titolo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F7BF033-8A4B-4D92-9953-EB93CBA91EAB}" type="datetimeFigureOut">
              <a:rPr lang="it-IT" smtClean="0"/>
              <a:pPr/>
              <a:t>27/05/2017</a:t>
            </a:fld>
            <a:endParaRPr lang="it-IT"/>
          </a:p>
        </p:txBody>
      </p:sp>
      <p:sp>
        <p:nvSpPr>
          <p:cNvPr id="3" name="Segnaposto piè di pagina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it-IT"/>
          </a:p>
        </p:txBody>
      </p:sp>
      <p:sp>
        <p:nvSpPr>
          <p:cNvPr id="23" name="Segnaposto numero diapositiva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8B66435-F96C-45CE-9180-A8EA07CE1EA4}"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F7BF033-8A4B-4D92-9953-EB93CBA91EAB}" type="datetimeFigureOut">
              <a:rPr lang="it-IT" smtClean="0"/>
              <a:pPr/>
              <a:t>27/05/2017</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8B66435-F96C-45CE-9180-A8EA07CE1EA4}"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ttangolo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ttangolo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ttangolo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ttangolo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tangolo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ttangolo arrotondato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ttangolo arrotondato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ttangolo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ttangolo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ttangolo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ttangolo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ttangolo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ttangolo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Segnaposto titolo 21"/>
          <p:cNvSpPr>
            <a:spLocks noGrp="1"/>
          </p:cNvSpPr>
          <p:nvPr>
            <p:ph type="title"/>
          </p:nvPr>
        </p:nvSpPr>
        <p:spPr>
          <a:xfrm>
            <a:off x="457200" y="1143000"/>
            <a:ext cx="8229600" cy="1066800"/>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F7BF033-8A4B-4D92-9953-EB93CBA91EAB}" type="datetimeFigureOut">
              <a:rPr lang="it-IT" smtClean="0"/>
              <a:pPr/>
              <a:t>27/05/2017</a:t>
            </a:fld>
            <a:endParaRPr lang="it-IT"/>
          </a:p>
        </p:txBody>
      </p:sp>
      <p:sp>
        <p:nvSpPr>
          <p:cNvPr id="3" name="Segnaposto piè di pagina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it-IT"/>
          </a:p>
        </p:txBody>
      </p:sp>
      <p:sp>
        <p:nvSpPr>
          <p:cNvPr id="23" name="Segnaposto numero diapositiva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8B66435-F96C-45CE-9180-A8EA07CE1EA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F7BF033-8A4B-4D92-9953-EB93CBA91EAB}" type="datetimeFigureOut">
              <a:rPr lang="it-IT" smtClean="0"/>
              <a:pPr/>
              <a:t>27/05/2017</a:t>
            </a:fld>
            <a:endParaRPr lang="it-IT"/>
          </a:p>
        </p:txBody>
      </p:sp>
      <p:sp>
        <p:nvSpPr>
          <p:cNvPr id="3" name="Segnaposto piè di pagina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t-IT"/>
          </a:p>
        </p:txBody>
      </p:sp>
      <p:sp>
        <p:nvSpPr>
          <p:cNvPr id="23" name="Segnaposto numero diapositiva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8B66435-F96C-45CE-9180-A8EA07CE1EA4}"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egnaposto titolo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it-IT" smtClean="0"/>
              <a:t>Fare clic per modificare lo stile del titolo</a:t>
            </a:r>
            <a:endParaRPr kumimoji="0" lang="en-US"/>
          </a:p>
        </p:txBody>
      </p:sp>
      <p:sp>
        <p:nvSpPr>
          <p:cNvPr id="31" name="Segnaposto testo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7" name="Segnaposto data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F7BF033-8A4B-4D92-9953-EB93CBA91EAB}" type="datetimeFigureOut">
              <a:rPr lang="it-IT" smtClean="0"/>
              <a:pPr/>
              <a:t>27/05/2017</a:t>
            </a:fld>
            <a:endParaRPr lang="it-IT"/>
          </a:p>
        </p:txBody>
      </p:sp>
      <p:sp>
        <p:nvSpPr>
          <p:cNvPr id="4" name="Segnaposto piè di pagina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it-IT"/>
          </a:p>
        </p:txBody>
      </p:sp>
      <p:sp>
        <p:nvSpPr>
          <p:cNvPr id="16" name="Segnaposto numero diapositiva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8B66435-F96C-45CE-9180-A8EA07CE1EA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audio" Target="file:///C:\Documents%20and%20Settings\studente\Desktop\Beautiful%20Nature%20Video%20&amp;%20Relaxing%20Music%20-%20The%20Song%20of%20the%20Heart%20(HD).mp3"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9.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8.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e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2.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3.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259632" y="2132856"/>
            <a:ext cx="6400800" cy="1752600"/>
          </a:xfrm>
        </p:spPr>
        <p:txBody>
          <a:bodyPr/>
          <a:lstStyle/>
          <a:p>
            <a:r>
              <a:rPr lang="en-US" b="1" dirty="0"/>
              <a:t>Nature is everything that was not made by man</a:t>
            </a:r>
            <a:r>
              <a:rPr lang="en-US" dirty="0"/>
              <a:t>. </a:t>
            </a:r>
            <a:endParaRPr lang="it-IT" dirty="0"/>
          </a:p>
        </p:txBody>
      </p:sp>
      <p:sp>
        <p:nvSpPr>
          <p:cNvPr id="2" name="Titolo 1"/>
          <p:cNvSpPr>
            <a:spLocks noGrp="1"/>
          </p:cNvSpPr>
          <p:nvPr>
            <p:ph type="ctrTitle"/>
          </p:nvPr>
        </p:nvSpPr>
        <p:spPr>
          <a:xfrm>
            <a:off x="899592" y="-315416"/>
            <a:ext cx="7772400" cy="1470025"/>
          </a:xfrm>
        </p:spPr>
        <p:txBody>
          <a:bodyPr>
            <a:normAutofit/>
          </a:bodyPr>
          <a:lstStyle/>
          <a:p>
            <a:r>
              <a:rPr lang="it-IT" sz="5400" dirty="0" smtClean="0">
                <a:solidFill>
                  <a:schemeClr val="tx2">
                    <a:lumMod val="60000"/>
                    <a:lumOff val="40000"/>
                  </a:schemeClr>
                </a:solidFill>
              </a:rPr>
              <a:t>Nature and Environment</a:t>
            </a:r>
            <a:endParaRPr lang="it-IT" sz="5400" dirty="0">
              <a:solidFill>
                <a:schemeClr val="tx2">
                  <a:lumMod val="60000"/>
                  <a:lumOff val="40000"/>
                </a:schemeClr>
              </a:solidFill>
            </a:endParaRPr>
          </a:p>
        </p:txBody>
      </p:sp>
      <p:pic>
        <p:nvPicPr>
          <p:cNvPr id="5" name="Immagine 4" descr="Hopetoun_falls.jpg"/>
          <p:cNvPicPr>
            <a:picLocks noChangeAspect="1"/>
          </p:cNvPicPr>
          <p:nvPr/>
        </p:nvPicPr>
        <p:blipFill>
          <a:blip r:embed="rId3" cstate="print"/>
          <a:stretch>
            <a:fillRect/>
          </a:stretch>
        </p:blipFill>
        <p:spPr>
          <a:xfrm>
            <a:off x="2267744" y="3429000"/>
            <a:ext cx="4392488" cy="2928325"/>
          </a:xfrm>
          <a:prstGeom prst="rect">
            <a:avLst/>
          </a:prstGeom>
        </p:spPr>
      </p:pic>
      <p:sp>
        <p:nvSpPr>
          <p:cNvPr id="6" name="CasellaDiTesto 5"/>
          <p:cNvSpPr txBox="1"/>
          <p:nvPr/>
        </p:nvSpPr>
        <p:spPr>
          <a:xfrm>
            <a:off x="4139952" y="764704"/>
            <a:ext cx="1008112" cy="923330"/>
          </a:xfrm>
          <a:prstGeom prst="rect">
            <a:avLst/>
          </a:prstGeom>
          <a:noFill/>
        </p:spPr>
        <p:txBody>
          <a:bodyPr wrap="square" rtlCol="0">
            <a:spAutoFit/>
          </a:bodyPr>
          <a:lstStyle/>
          <a:p>
            <a:endParaRPr lang="it-IT" dirty="0" smtClean="0">
              <a:solidFill>
                <a:schemeClr val="tx2">
                  <a:lumMod val="60000"/>
                  <a:lumOff val="40000"/>
                </a:schemeClr>
              </a:solidFill>
            </a:endParaRPr>
          </a:p>
          <a:p>
            <a:r>
              <a:rPr lang="it-IT" dirty="0" err="1" smtClean="0">
                <a:solidFill>
                  <a:schemeClr val="tx2">
                    <a:lumMod val="60000"/>
                    <a:lumOff val="40000"/>
                  </a:schemeClr>
                </a:solidFill>
              </a:rPr>
              <a:t>By</a:t>
            </a:r>
            <a:endParaRPr lang="it-IT" dirty="0" smtClean="0">
              <a:solidFill>
                <a:schemeClr val="tx2">
                  <a:lumMod val="60000"/>
                  <a:lumOff val="40000"/>
                </a:schemeClr>
              </a:solidFill>
            </a:endParaRPr>
          </a:p>
          <a:p>
            <a:endParaRPr lang="it-IT" dirty="0"/>
          </a:p>
        </p:txBody>
      </p:sp>
      <p:sp>
        <p:nvSpPr>
          <p:cNvPr id="7" name="CasellaDiTesto 6"/>
          <p:cNvSpPr txBox="1"/>
          <p:nvPr/>
        </p:nvSpPr>
        <p:spPr>
          <a:xfrm>
            <a:off x="3203848" y="1340768"/>
            <a:ext cx="2304256" cy="923330"/>
          </a:xfrm>
          <a:prstGeom prst="rect">
            <a:avLst/>
          </a:prstGeom>
          <a:noFill/>
        </p:spPr>
        <p:txBody>
          <a:bodyPr wrap="square" rtlCol="0">
            <a:spAutoFit/>
          </a:bodyPr>
          <a:lstStyle/>
          <a:p>
            <a:pPr algn="ctr"/>
            <a:r>
              <a:rPr lang="it-IT" dirty="0" smtClean="0">
                <a:solidFill>
                  <a:schemeClr val="tx2">
                    <a:lumMod val="60000"/>
                    <a:lumOff val="40000"/>
                  </a:schemeClr>
                </a:solidFill>
              </a:rPr>
              <a:t>Alam Rawha</a:t>
            </a:r>
          </a:p>
          <a:p>
            <a:pPr algn="ctr"/>
            <a:r>
              <a:rPr lang="it-IT" dirty="0" smtClean="0">
                <a:solidFill>
                  <a:schemeClr val="tx2">
                    <a:lumMod val="60000"/>
                    <a:lumOff val="40000"/>
                  </a:schemeClr>
                </a:solidFill>
              </a:rPr>
              <a:t>Braila Roman</a:t>
            </a:r>
          </a:p>
          <a:p>
            <a:pPr algn="ctr"/>
            <a:r>
              <a:rPr lang="it-IT" dirty="0" smtClean="0">
                <a:solidFill>
                  <a:schemeClr val="tx2">
                    <a:lumMod val="60000"/>
                    <a:lumOff val="40000"/>
                  </a:schemeClr>
                </a:solidFill>
              </a:rPr>
              <a:t>Selimoski Haris </a:t>
            </a:r>
            <a:endParaRPr lang="it-IT" dirty="0">
              <a:solidFill>
                <a:schemeClr val="tx2">
                  <a:lumMod val="60000"/>
                  <a:lumOff val="40000"/>
                </a:schemeClr>
              </a:solidFill>
            </a:endParaRPr>
          </a:p>
        </p:txBody>
      </p:sp>
      <p:pic>
        <p:nvPicPr>
          <p:cNvPr id="8" name="Beautiful Nature Video &amp; Relaxing Music - The Song of the Heart (HD).mp3">
            <a:hlinkClick r:id="" action="ppaction://media"/>
          </p:cNvPr>
          <p:cNvPicPr>
            <a:picLocks noRot="1" noChangeAspect="1"/>
          </p:cNvPicPr>
          <p:nvPr>
            <a:audioFile r:link="rId1"/>
          </p:nvPr>
        </p:nvPicPr>
        <p:blipFill>
          <a:blip r:embed="rId4" cstate="print"/>
          <a:stretch>
            <a:fillRect/>
          </a:stretch>
        </p:blipFill>
        <p:spPr>
          <a:xfrm>
            <a:off x="611560" y="1340768"/>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1" nodeType="click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1"/>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3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9"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3000" fill="hold"/>
                                        <p:tgtEl>
                                          <p:spTgt spid="5"/>
                                        </p:tgtEl>
                                        <p:attrNameLst>
                                          <p:attrName>ppt_w</p:attrName>
                                        </p:attrNameLst>
                                      </p:cBhvr>
                                      <p:tavLst>
                                        <p:tav tm="0">
                                          <p:val>
                                            <p:fltVal val="0"/>
                                          </p:val>
                                        </p:tav>
                                        <p:tav tm="100000">
                                          <p:val>
                                            <p:strVal val="#ppt_w"/>
                                          </p:val>
                                        </p:tav>
                                      </p:tavLst>
                                    </p:anim>
                                    <p:anim calcmode="lin" valueType="num">
                                      <p:cBhvr>
                                        <p:cTn id="35" dur="3000" fill="hold"/>
                                        <p:tgtEl>
                                          <p:spTgt spid="5"/>
                                        </p:tgtEl>
                                        <p:attrNameLst>
                                          <p:attrName>ppt_h</p:attrName>
                                        </p:attrNameLst>
                                      </p:cBhvr>
                                      <p:tavLst>
                                        <p:tav tm="0">
                                          <p:val>
                                            <p:fltVal val="0"/>
                                          </p:val>
                                        </p:tav>
                                        <p:tav tm="100000">
                                          <p:val>
                                            <p:strVal val="#ppt_h"/>
                                          </p:val>
                                        </p:tav>
                                      </p:tavLst>
                                    </p:anim>
                                    <p:animEffect transition="in" filter="fade">
                                      <p:cBhvr>
                                        <p:cTn id="36" dur="3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grpId="0" nodeType="clickEffect">
                                  <p:stCondLst>
                                    <p:cond delay="0"/>
                                  </p:stCondLst>
                                  <p:iterate type="lt">
                                    <p:tmPct val="0"/>
                                  </p:iterate>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strVal val="#ppt_w*2.5"/>
                                          </p:val>
                                        </p:tav>
                                        <p:tav tm="100000">
                                          <p:val>
                                            <p:strVal val="#ppt_w"/>
                                          </p:val>
                                        </p:tav>
                                      </p:tavLst>
                                    </p:anim>
                                    <p:anim calcmode="lin" valueType="num">
                                      <p:cBhvr>
                                        <p:cTn id="42" dur="500" fill="hold"/>
                                        <p:tgtEl>
                                          <p:spTgt spid="6"/>
                                        </p:tgtEl>
                                        <p:attrNameLst>
                                          <p:attrName>ppt_h</p:attrName>
                                        </p:attrNameLst>
                                      </p:cBhvr>
                                      <p:tavLst>
                                        <p:tav tm="0">
                                          <p:val>
                                            <p:strVal val="#ppt_h*0.01"/>
                                          </p:val>
                                        </p:tav>
                                        <p:tav tm="100000">
                                          <p:val>
                                            <p:strVal val="#ppt_h"/>
                                          </p:val>
                                        </p:tav>
                                      </p:tavLst>
                                    </p:anim>
                                    <p:anim calcmode="lin" valueType="num">
                                      <p:cBhvr>
                                        <p:cTn id="43" dur="500" fill="hold"/>
                                        <p:tgtEl>
                                          <p:spTgt spid="6"/>
                                        </p:tgtEl>
                                        <p:attrNameLst>
                                          <p:attrName>ppt_x</p:attrName>
                                        </p:attrNameLst>
                                      </p:cBhvr>
                                      <p:tavLst>
                                        <p:tav tm="0">
                                          <p:val>
                                            <p:strVal val="#ppt_x"/>
                                          </p:val>
                                        </p:tav>
                                        <p:tav tm="100000">
                                          <p:val>
                                            <p:strVal val="#ppt_x"/>
                                          </p:val>
                                        </p:tav>
                                      </p:tavLst>
                                    </p:anim>
                                    <p:anim calcmode="lin" valueType="num">
                                      <p:cBhvr>
                                        <p:cTn id="44" dur="500" fill="hold"/>
                                        <p:tgtEl>
                                          <p:spTgt spid="6"/>
                                        </p:tgtEl>
                                        <p:attrNameLst>
                                          <p:attrName>ppt_y</p:attrName>
                                        </p:attrNameLst>
                                      </p:cBhvr>
                                      <p:tavLst>
                                        <p:tav tm="0">
                                          <p:val>
                                            <p:strVal val="#ppt_h+1"/>
                                          </p:val>
                                        </p:tav>
                                        <p:tav tm="100000">
                                          <p:val>
                                            <p:strVal val="#ppt_y"/>
                                          </p:val>
                                        </p:tav>
                                      </p:tavLst>
                                    </p:anim>
                                    <p:animEffect transition="in" filter="fade">
                                      <p:cBhvr>
                                        <p:cTn id="45" dur="500"/>
                                        <p:tgtEl>
                                          <p:spTgt spid="6"/>
                                        </p:tgtEl>
                                      </p:cBhvr>
                                    </p:animEffect>
                                  </p:childTnLst>
                                </p:cTn>
                              </p:par>
                            </p:childTnLst>
                          </p:cTn>
                        </p:par>
                        <p:par>
                          <p:cTn id="46" fill="hold">
                            <p:stCondLst>
                              <p:cond delay="500"/>
                            </p:stCondLst>
                            <p:childTnLst>
                              <p:par>
                                <p:cTn id="47" presetID="1" presetClass="mediacall" presetSubtype="0" fill="hold" nodeType="afterEffect">
                                  <p:stCondLst>
                                    <p:cond delay="0"/>
                                  </p:stCondLst>
                                  <p:childTnLst>
                                    <p:cmd type="call" cmd="playFrom(0.0)">
                                      <p:cBhvr>
                                        <p:cTn id="48" dur="25668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3" grpId="0" build="p"/>
      <p:bldP spid="2" grpId="0"/>
      <p:bldP spid="6" grpId="0"/>
      <p:bldP spid="6" grpId="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04664"/>
            <a:ext cx="8229600" cy="1143000"/>
          </a:xfrm>
        </p:spPr>
        <p:txBody>
          <a:bodyPr/>
          <a:lstStyle/>
          <a:p>
            <a:r>
              <a:rPr lang="it-IT" dirty="0" smtClean="0"/>
              <a:t>Index</a:t>
            </a:r>
            <a:endParaRPr lang="it-IT" dirty="0"/>
          </a:p>
        </p:txBody>
      </p:sp>
      <p:sp>
        <p:nvSpPr>
          <p:cNvPr id="3" name="Segnaposto contenuto 2"/>
          <p:cNvSpPr>
            <a:spLocks noGrp="1"/>
          </p:cNvSpPr>
          <p:nvPr>
            <p:ph sz="quarter" idx="1"/>
          </p:nvPr>
        </p:nvSpPr>
        <p:spPr>
          <a:xfrm>
            <a:off x="571472" y="1785926"/>
            <a:ext cx="8229600" cy="4525963"/>
          </a:xfrm>
        </p:spPr>
        <p:txBody>
          <a:bodyPr>
            <a:normAutofit/>
          </a:bodyPr>
          <a:lstStyle/>
          <a:p>
            <a:r>
              <a:rPr lang="it-IT" sz="2400" dirty="0" smtClean="0">
                <a:hlinkClick r:id="rId2" action="ppaction://hlinksldjump"/>
              </a:rPr>
              <a:t>What is Nature?</a:t>
            </a:r>
            <a:endParaRPr lang="it-IT" sz="2400" dirty="0" smtClean="0"/>
          </a:p>
          <a:p>
            <a:r>
              <a:rPr lang="it-IT" sz="2400" dirty="0" smtClean="0">
                <a:hlinkClick r:id="rId3" action="ppaction://hlinksldjump"/>
              </a:rPr>
              <a:t>Mankind Involvment</a:t>
            </a:r>
            <a:endParaRPr lang="it-IT" sz="2400" dirty="0" smtClean="0"/>
          </a:p>
          <a:p>
            <a:r>
              <a:rPr lang="it-IT" sz="2400" dirty="0" smtClean="0">
                <a:hlinkClick r:id="rId4" action="ppaction://hlinksldjump"/>
              </a:rPr>
              <a:t>Overpopulation</a:t>
            </a:r>
            <a:endParaRPr lang="it-IT" sz="2400" dirty="0" smtClean="0"/>
          </a:p>
          <a:p>
            <a:r>
              <a:rPr lang="it-IT" sz="2400" dirty="0" smtClean="0">
                <a:hlinkClick r:id="rId5" action="ppaction://hlinksldjump"/>
              </a:rPr>
              <a:t>Deforestation</a:t>
            </a:r>
            <a:endParaRPr lang="it-IT" sz="2400" dirty="0" smtClean="0"/>
          </a:p>
          <a:p>
            <a:r>
              <a:rPr lang="it-IT" sz="2400" dirty="0" smtClean="0">
                <a:hlinkClick r:id="rId6" action="ppaction://hlinksldjump"/>
              </a:rPr>
              <a:t>What surrounds Us (Venice and its Nature)</a:t>
            </a:r>
            <a:endParaRPr lang="it-IT" sz="2400" dirty="0" smtClean="0"/>
          </a:p>
          <a:p>
            <a:endParaRPr lang="it-IT" sz="24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8" presetClass="entr" presetSubtype="0" accel="5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1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8" presetClass="entr" presetSubtype="0" accel="5000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8" presetClass="entr" presetSubtype="0" accel="5000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1"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3" dur="10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8" presetClass="entr" presetSubtype="0" accel="5000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9"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260648"/>
            <a:ext cx="5472608" cy="646331"/>
          </a:xfrm>
          <a:prstGeom prst="rect">
            <a:avLst/>
          </a:prstGeom>
          <a:noFill/>
        </p:spPr>
        <p:txBody>
          <a:bodyPr wrap="square" rtlCol="0">
            <a:spAutoFit/>
          </a:bodyPr>
          <a:lstStyle/>
          <a:p>
            <a:r>
              <a:rPr lang="it-IT" sz="3600" dirty="0" smtClean="0"/>
              <a:t>What is nature?</a:t>
            </a:r>
            <a:endParaRPr lang="it-IT" sz="3600" dirty="0"/>
          </a:p>
        </p:txBody>
      </p:sp>
      <p:sp>
        <p:nvSpPr>
          <p:cNvPr id="3" name="CasellaDiTesto 2"/>
          <p:cNvSpPr txBox="1"/>
          <p:nvPr/>
        </p:nvSpPr>
        <p:spPr>
          <a:xfrm>
            <a:off x="3995936" y="908720"/>
            <a:ext cx="4968552" cy="2585323"/>
          </a:xfrm>
          <a:prstGeom prst="rect">
            <a:avLst/>
          </a:prstGeom>
          <a:noFill/>
        </p:spPr>
        <p:txBody>
          <a:bodyPr wrap="square" rtlCol="0">
            <a:spAutoFit/>
          </a:bodyPr>
          <a:lstStyle/>
          <a:p>
            <a:r>
              <a:rPr lang="en-US" dirty="0"/>
              <a:t>So the definition of nature excludes all things that where introduced by mankind. All those human developments are summarized as </a:t>
            </a:r>
            <a:r>
              <a:rPr lang="en-US" b="1" dirty="0"/>
              <a:t>culture</a:t>
            </a:r>
            <a:r>
              <a:rPr lang="en-US" dirty="0"/>
              <a:t>. The definition of nature summarizes </a:t>
            </a:r>
            <a:r>
              <a:rPr lang="en-US" b="1" dirty="0"/>
              <a:t>natural objects</a:t>
            </a:r>
            <a:r>
              <a:rPr lang="en-US" dirty="0" smtClean="0"/>
              <a:t>:</a:t>
            </a:r>
          </a:p>
          <a:p>
            <a:pPr lvl="0">
              <a:buFont typeface="Arial" pitchFamily="34" charset="0"/>
              <a:buChar char="•"/>
            </a:pPr>
            <a:r>
              <a:rPr lang="it-IT" dirty="0" smtClean="0"/>
              <a:t>Stones</a:t>
            </a:r>
            <a:endParaRPr lang="it-IT" dirty="0"/>
          </a:p>
          <a:p>
            <a:pPr lvl="0">
              <a:buFont typeface="Arial" pitchFamily="34" charset="0"/>
              <a:buChar char="•"/>
            </a:pPr>
            <a:r>
              <a:rPr lang="it-IT" dirty="0" smtClean="0"/>
              <a:t>Animals</a:t>
            </a:r>
            <a:endParaRPr lang="it-IT" dirty="0"/>
          </a:p>
          <a:p>
            <a:pPr>
              <a:buFont typeface="Arial" pitchFamily="34" charset="0"/>
              <a:buChar char="•"/>
            </a:pPr>
            <a:r>
              <a:rPr lang="it-IT" dirty="0" smtClean="0"/>
              <a:t>Plants.</a:t>
            </a:r>
            <a:endParaRPr lang="it-IT" dirty="0"/>
          </a:p>
          <a:p>
            <a:pPr lvl="0"/>
            <a:endParaRPr lang="it-IT" dirty="0"/>
          </a:p>
          <a:p>
            <a:endParaRPr lang="it-IT" dirty="0"/>
          </a:p>
        </p:txBody>
      </p:sp>
      <p:sp>
        <p:nvSpPr>
          <p:cNvPr id="5" name="CasellaDiTesto 4"/>
          <p:cNvSpPr txBox="1"/>
          <p:nvPr/>
        </p:nvSpPr>
        <p:spPr>
          <a:xfrm>
            <a:off x="323528" y="3789040"/>
            <a:ext cx="4392488" cy="1754326"/>
          </a:xfrm>
          <a:prstGeom prst="rect">
            <a:avLst/>
          </a:prstGeom>
          <a:noFill/>
        </p:spPr>
        <p:txBody>
          <a:bodyPr wrap="square" rtlCol="0">
            <a:spAutoFit/>
          </a:bodyPr>
          <a:lstStyle/>
          <a:p>
            <a:r>
              <a:rPr lang="en-US" dirty="0"/>
              <a:t>It also reflects on </a:t>
            </a:r>
            <a:r>
              <a:rPr lang="en-US" b="1" dirty="0"/>
              <a:t>events in nature</a:t>
            </a:r>
            <a:r>
              <a:rPr lang="en-US" dirty="0"/>
              <a:t> like</a:t>
            </a:r>
            <a:endParaRPr lang="it-IT" dirty="0"/>
          </a:p>
          <a:p>
            <a:pPr lvl="0">
              <a:buFont typeface="Arial" pitchFamily="34" charset="0"/>
              <a:buChar char="•"/>
            </a:pPr>
            <a:r>
              <a:rPr lang="it-IT" dirty="0" smtClean="0"/>
              <a:t>The </a:t>
            </a:r>
            <a:r>
              <a:rPr lang="it-IT" dirty="0"/>
              <a:t>wind</a:t>
            </a:r>
          </a:p>
          <a:p>
            <a:pPr lvl="0">
              <a:buFont typeface="Arial" pitchFamily="34" charset="0"/>
              <a:buChar char="•"/>
            </a:pPr>
            <a:r>
              <a:rPr lang="it-IT" dirty="0" smtClean="0"/>
              <a:t>The </a:t>
            </a:r>
            <a:r>
              <a:rPr lang="it-IT" dirty="0"/>
              <a:t>rain</a:t>
            </a:r>
          </a:p>
          <a:p>
            <a:pPr lvl="0">
              <a:buFont typeface="Arial" pitchFamily="34" charset="0"/>
              <a:buChar char="•"/>
            </a:pPr>
            <a:r>
              <a:rPr lang="it-IT" dirty="0" smtClean="0"/>
              <a:t>Earthquakes</a:t>
            </a:r>
            <a:endParaRPr lang="it-IT" dirty="0"/>
          </a:p>
          <a:p>
            <a:pPr lvl="0">
              <a:buFont typeface="Arial" pitchFamily="34" charset="0"/>
              <a:buChar char="•"/>
            </a:pPr>
            <a:r>
              <a:rPr lang="it-IT" dirty="0" smtClean="0"/>
              <a:t>Food</a:t>
            </a:r>
            <a:endParaRPr lang="it-IT" dirty="0"/>
          </a:p>
          <a:p>
            <a:endParaRPr lang="it-IT" dirty="0"/>
          </a:p>
        </p:txBody>
      </p:sp>
      <p:pic>
        <p:nvPicPr>
          <p:cNvPr id="7" name="Immagine 6" descr="Tornado Photos and Wallpapers 1.jpg"/>
          <p:cNvPicPr>
            <a:picLocks noChangeAspect="1"/>
          </p:cNvPicPr>
          <p:nvPr/>
        </p:nvPicPr>
        <p:blipFill>
          <a:blip r:embed="rId2" cstate="print"/>
          <a:stretch>
            <a:fillRect/>
          </a:stretch>
        </p:blipFill>
        <p:spPr>
          <a:xfrm>
            <a:off x="4499992" y="3501008"/>
            <a:ext cx="4320480" cy="2700300"/>
          </a:xfrm>
          <a:prstGeom prst="rect">
            <a:avLst/>
          </a:prstGeom>
        </p:spPr>
      </p:pic>
      <p:pic>
        <p:nvPicPr>
          <p:cNvPr id="8" name="Immagine 7" descr="Beautiful-Green-Forest-River-Wide-HD-Wallpaper.jpg"/>
          <p:cNvPicPr>
            <a:picLocks noChangeAspect="1"/>
          </p:cNvPicPr>
          <p:nvPr/>
        </p:nvPicPr>
        <p:blipFill>
          <a:blip r:embed="rId3" cstate="print"/>
          <a:stretch>
            <a:fillRect/>
          </a:stretch>
        </p:blipFill>
        <p:spPr>
          <a:xfrm>
            <a:off x="140006" y="1111777"/>
            <a:ext cx="3851920" cy="2166705"/>
          </a:xfrm>
          <a:prstGeom prst="rect">
            <a:avLst/>
          </a:prstGeom>
        </p:spPr>
      </p:pic>
      <p:sp>
        <p:nvSpPr>
          <p:cNvPr id="10" name="Rettangolo 9"/>
          <p:cNvSpPr/>
          <p:nvPr/>
        </p:nvSpPr>
        <p:spPr>
          <a:xfrm>
            <a:off x="428596" y="6429372"/>
            <a:ext cx="178595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hlinkClick r:id="rId4" action="ppaction://hlinksldjump"/>
              </a:rPr>
              <a:t>Index</a:t>
            </a:r>
            <a:endParaRPr lang="it-IT" sz="24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3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3)">
                                      <p:cBhvr>
                                        <p:cTn id="17" dur="3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edge">
                                      <p:cBhvr>
                                        <p:cTn id="22" dur="3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3)">
                                      <p:cBhvr>
                                        <p:cTn id="27" dur="3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Scale>
                                      <p:cBhvr>
                                        <p:cTn id="3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0"/>
                                        </p:tgtEl>
                                        <p:attrNameLst>
                                          <p:attrName>ppt_x</p:attrName>
                                          <p:attrName>ppt_y</p:attrName>
                                        </p:attrNameLst>
                                      </p:cBhvr>
                                    </p:animMotion>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P spid="3" grpId="0"/>
      <p:bldP spid="5"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04664"/>
            <a:ext cx="8291264" cy="1143000"/>
          </a:xfrm>
        </p:spPr>
        <p:txBody>
          <a:bodyPr>
            <a:normAutofit fontScale="90000"/>
          </a:bodyPr>
          <a:lstStyle/>
          <a:p>
            <a:pPr algn="r"/>
            <a:r>
              <a:rPr lang="it-IT" dirty="0" smtClean="0"/>
              <a:t>Mankind Involvement</a:t>
            </a:r>
            <a:r>
              <a:rPr lang="it-IT" sz="1400" dirty="0" smtClean="0"/>
              <a:t/>
            </a:r>
            <a:br>
              <a:rPr lang="it-IT" sz="1400" dirty="0" smtClean="0"/>
            </a:br>
            <a:r>
              <a:rPr lang="en-US" sz="2000" dirty="0"/>
              <a:t>Since the mankind made its first </a:t>
            </a:r>
            <a:r>
              <a:rPr lang="en-US" sz="2000" dirty="0" smtClean="0"/>
              <a:t>appearance </a:t>
            </a:r>
            <a:r>
              <a:rPr lang="en-US" sz="2000" dirty="0"/>
              <a:t>on the Earth, the Nature started to slowly change. But since the Industrial Revolution we started to ruin the Nature heavily. </a:t>
            </a:r>
            <a:r>
              <a:rPr lang="it-IT" sz="1400" dirty="0"/>
              <a:t/>
            </a:r>
            <a:br>
              <a:rPr lang="it-IT" sz="1400" dirty="0"/>
            </a:br>
            <a:endParaRPr lang="it-IT" sz="1400" dirty="0"/>
          </a:p>
        </p:txBody>
      </p:sp>
      <p:sp>
        <p:nvSpPr>
          <p:cNvPr id="3" name="Segnaposto testo 2"/>
          <p:cNvSpPr>
            <a:spLocks noGrp="1"/>
          </p:cNvSpPr>
          <p:nvPr>
            <p:ph type="body" idx="1"/>
          </p:nvPr>
        </p:nvSpPr>
        <p:spPr>
          <a:xfrm>
            <a:off x="611560" y="1916832"/>
            <a:ext cx="4040188" cy="639762"/>
          </a:xfrm>
        </p:spPr>
        <p:txBody>
          <a:bodyPr/>
          <a:lstStyle/>
          <a:p>
            <a:pPr algn="ctr"/>
            <a:r>
              <a:rPr lang="it-IT" dirty="0" smtClean="0"/>
              <a:t>Before</a:t>
            </a:r>
            <a:endParaRPr lang="it-IT" dirty="0"/>
          </a:p>
        </p:txBody>
      </p:sp>
      <p:sp>
        <p:nvSpPr>
          <p:cNvPr id="5" name="Segnaposto testo 4"/>
          <p:cNvSpPr>
            <a:spLocks noGrp="1"/>
          </p:cNvSpPr>
          <p:nvPr>
            <p:ph type="body" sz="half" idx="3"/>
          </p:nvPr>
        </p:nvSpPr>
        <p:spPr>
          <a:xfrm>
            <a:off x="5102225" y="1772816"/>
            <a:ext cx="4041775" cy="639762"/>
          </a:xfrm>
        </p:spPr>
        <p:txBody>
          <a:bodyPr/>
          <a:lstStyle/>
          <a:p>
            <a:pPr algn="ctr"/>
            <a:r>
              <a:rPr lang="it-IT" dirty="0" smtClean="0"/>
              <a:t>After</a:t>
            </a:r>
            <a:endParaRPr lang="it-IT" dirty="0"/>
          </a:p>
        </p:txBody>
      </p:sp>
      <p:pic>
        <p:nvPicPr>
          <p:cNvPr id="7" name="Segnaposto contenuto 6" descr="640px-Baykal-Lena_nature_reserve.jpg"/>
          <p:cNvPicPr>
            <a:picLocks noGrp="1" noChangeAspect="1"/>
          </p:cNvPicPr>
          <p:nvPr>
            <p:ph sz="quarter" idx="2"/>
          </p:nvPr>
        </p:nvPicPr>
        <p:blipFill>
          <a:blip r:embed="rId2" cstate="print"/>
          <a:stretch>
            <a:fillRect/>
          </a:stretch>
        </p:blipFill>
        <p:spPr>
          <a:xfrm>
            <a:off x="457200" y="3045885"/>
            <a:ext cx="4040188" cy="2783942"/>
          </a:xfrm>
        </p:spPr>
      </p:pic>
      <p:pic>
        <p:nvPicPr>
          <p:cNvPr id="8" name="Segnaposto contenuto 7" descr="75a238357ff3996ba0debe762964119467964d89.jpg"/>
          <p:cNvPicPr>
            <a:picLocks noGrp="1" noChangeAspect="1"/>
          </p:cNvPicPr>
          <p:nvPr>
            <p:ph sz="quarter" idx="4"/>
          </p:nvPr>
        </p:nvPicPr>
        <p:blipFill>
          <a:blip r:embed="rId3" cstate="print"/>
          <a:stretch>
            <a:fillRect/>
          </a:stretch>
        </p:blipFill>
        <p:spPr>
          <a:xfrm>
            <a:off x="5894768" y="3482308"/>
            <a:ext cx="1542288" cy="1911096"/>
          </a:xfrm>
        </p:spPr>
      </p:pic>
      <p:sp>
        <p:nvSpPr>
          <p:cNvPr id="10" name="Rettangolo 9"/>
          <p:cNvSpPr/>
          <p:nvPr/>
        </p:nvSpPr>
        <p:spPr>
          <a:xfrm>
            <a:off x="428596" y="6429372"/>
            <a:ext cx="178595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hlinkClick r:id="rId4" action="ppaction://hlinksldjump"/>
              </a:rPr>
              <a:t>Index</a:t>
            </a:r>
            <a:endParaRPr lang="it-IT" sz="24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blinds(horizontal)">
                                      <p:cBhvr>
                                        <p:cTn id="23" dur="10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ppt_x"/>
                                          </p:val>
                                        </p:tav>
                                        <p:tav tm="100000">
                                          <p:val>
                                            <p:strVal val="#ppt_x"/>
                                          </p:val>
                                        </p:tav>
                                      </p:tavLst>
                                    </p:anim>
                                    <p:anim calcmode="lin" valueType="num">
                                      <p:cBhvr additive="base">
                                        <p:cTn id="29"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Scale>
                                      <p:cBhvr>
                                        <p:cTn id="3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0"/>
                                        </p:tgtEl>
                                        <p:attrNameLst>
                                          <p:attrName>ppt_x</p:attrName>
                                          <p:attrName>ppt_y</p:attrName>
                                        </p:attrNameLst>
                                      </p:cBhvr>
                                    </p:animMotion>
                                    <p:animEffect transition="in" filter="fade">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188640"/>
            <a:ext cx="3816424" cy="707886"/>
          </a:xfrm>
          <a:prstGeom prst="rect">
            <a:avLst/>
          </a:prstGeom>
          <a:noFill/>
        </p:spPr>
        <p:txBody>
          <a:bodyPr wrap="square" rtlCol="0">
            <a:spAutoFit/>
          </a:bodyPr>
          <a:lstStyle/>
          <a:p>
            <a:r>
              <a:rPr lang="it-IT" sz="4000" dirty="0" smtClean="0"/>
              <a:t>Overpopulation</a:t>
            </a:r>
            <a:endParaRPr lang="it-IT" sz="4000" dirty="0"/>
          </a:p>
        </p:txBody>
      </p:sp>
      <p:sp>
        <p:nvSpPr>
          <p:cNvPr id="3" name="CasellaDiTesto 2"/>
          <p:cNvSpPr txBox="1"/>
          <p:nvPr/>
        </p:nvSpPr>
        <p:spPr>
          <a:xfrm>
            <a:off x="323528" y="1052736"/>
            <a:ext cx="8280920" cy="646331"/>
          </a:xfrm>
          <a:prstGeom prst="rect">
            <a:avLst/>
          </a:prstGeom>
          <a:noFill/>
        </p:spPr>
        <p:txBody>
          <a:bodyPr wrap="square" rtlCol="0">
            <a:spAutoFit/>
          </a:bodyPr>
          <a:lstStyle/>
          <a:p>
            <a:r>
              <a:rPr lang="en-US" dirty="0"/>
              <a:t>Another factor that destroys the landscapes of nature is overpopulation. </a:t>
            </a:r>
            <a:endParaRPr lang="it-IT" dirty="0"/>
          </a:p>
          <a:p>
            <a:endParaRPr lang="it-IT" dirty="0"/>
          </a:p>
        </p:txBody>
      </p:sp>
      <p:sp>
        <p:nvSpPr>
          <p:cNvPr id="4" name="CasellaDiTesto 3"/>
          <p:cNvSpPr txBox="1"/>
          <p:nvPr/>
        </p:nvSpPr>
        <p:spPr>
          <a:xfrm>
            <a:off x="4860032" y="2060848"/>
            <a:ext cx="4104456" cy="2585323"/>
          </a:xfrm>
          <a:prstGeom prst="rect">
            <a:avLst/>
          </a:prstGeom>
          <a:noFill/>
        </p:spPr>
        <p:txBody>
          <a:bodyPr wrap="square" rtlCol="0">
            <a:spAutoFit/>
          </a:bodyPr>
          <a:lstStyle/>
          <a:p>
            <a:r>
              <a:rPr lang="en-US" dirty="0"/>
              <a:t>When the number of human population exceeds, we cut down forests and cause other natural problems to the environment, to build additional urban areas where people can live in. The main consequence of this is that the animals move on to other areas that might not be suitable for their survival or worse, some species can become extinct.</a:t>
            </a:r>
            <a:endParaRPr lang="it-IT" dirty="0"/>
          </a:p>
        </p:txBody>
      </p:sp>
      <p:pic>
        <p:nvPicPr>
          <p:cNvPr id="6" name="Immagine 5" descr="empire%20state%20building%20_1_.jpg"/>
          <p:cNvPicPr>
            <a:picLocks noChangeAspect="1"/>
          </p:cNvPicPr>
          <p:nvPr/>
        </p:nvPicPr>
        <p:blipFill>
          <a:blip r:embed="rId2" cstate="print"/>
          <a:stretch>
            <a:fillRect/>
          </a:stretch>
        </p:blipFill>
        <p:spPr>
          <a:xfrm>
            <a:off x="0" y="1844824"/>
            <a:ext cx="4608511" cy="3457254"/>
          </a:xfrm>
          <a:prstGeom prst="rect">
            <a:avLst/>
          </a:prstGeom>
        </p:spPr>
      </p:pic>
      <p:sp>
        <p:nvSpPr>
          <p:cNvPr id="8" name="Rettangolo 7"/>
          <p:cNvSpPr/>
          <p:nvPr/>
        </p:nvSpPr>
        <p:spPr>
          <a:xfrm>
            <a:off x="428596" y="6429372"/>
            <a:ext cx="178595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hlinkClick r:id="rId3" action="ppaction://hlinksldjump"/>
              </a:rPr>
              <a:t>Index</a:t>
            </a:r>
            <a:endParaRPr lang="it-IT" sz="2400"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90"/>
                                          </p:val>
                                        </p:tav>
                                        <p:tav tm="100000">
                                          <p:val>
                                            <p:fltVal val="0"/>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Scale>
                                      <p:cBhvr>
                                        <p:cTn id="2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
                                        </p:tgtEl>
                                        <p:attrNameLst>
                                          <p:attrName>ppt_x</p:attrName>
                                          <p:attrName>ppt_y</p:attrName>
                                        </p:attrNameLst>
                                      </p:cBhvr>
                                    </p:animMotion>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360"/>
                                          </p:val>
                                        </p:tav>
                                        <p:tav tm="100000">
                                          <p:val>
                                            <p:fltVal val="0"/>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Scale>
                                      <p:cBhvr>
                                        <p:cTn id="3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8"/>
                                        </p:tgtEl>
                                        <p:attrNameLst>
                                          <p:attrName>ppt_x</p:attrName>
                                          <p:attrName>ppt_y</p:attrName>
                                        </p:attrNameLst>
                                      </p:cBhvr>
                                    </p:animMotion>
                                    <p:animEffect transition="in" filter="fade">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084168" y="188640"/>
            <a:ext cx="3888432" cy="646331"/>
          </a:xfrm>
          <a:prstGeom prst="rect">
            <a:avLst/>
          </a:prstGeom>
          <a:noFill/>
        </p:spPr>
        <p:txBody>
          <a:bodyPr wrap="square" rtlCol="0">
            <a:spAutoFit/>
          </a:bodyPr>
          <a:lstStyle/>
          <a:p>
            <a:r>
              <a:rPr lang="it-IT" sz="3600" dirty="0" smtClean="0"/>
              <a:t>Deforestation</a:t>
            </a:r>
            <a:endParaRPr lang="it-IT" sz="3600" dirty="0"/>
          </a:p>
        </p:txBody>
      </p:sp>
      <p:sp>
        <p:nvSpPr>
          <p:cNvPr id="3" name="CasellaDiTesto 2"/>
          <p:cNvSpPr txBox="1"/>
          <p:nvPr/>
        </p:nvSpPr>
        <p:spPr>
          <a:xfrm>
            <a:off x="827584" y="2348880"/>
            <a:ext cx="7488832" cy="2031325"/>
          </a:xfrm>
          <a:prstGeom prst="rect">
            <a:avLst/>
          </a:prstGeom>
          <a:noFill/>
        </p:spPr>
        <p:txBody>
          <a:bodyPr wrap="square" rtlCol="0">
            <a:spAutoFit/>
          </a:bodyPr>
          <a:lstStyle/>
          <a:p>
            <a:r>
              <a:rPr lang="en-US" dirty="0" smtClean="0"/>
              <a:t>Deforestation occurs for multiple reasons: trees are cut down to be used for building or sold as fuel, while cleared land is used as pasture for livestock and plantation. The removal of trees without sufficient reforestation has resulted in damage to habitat, biodiversity loss and aridity. It has adverse impacts on biosequestration of atmospheric carbon dioxide. Deforestation has also been used in war to deprive the enemy of cover for its forces and also vital resources.</a:t>
            </a:r>
            <a:endParaRPr lang="it-IT" dirty="0"/>
          </a:p>
        </p:txBody>
      </p:sp>
      <p:pic>
        <p:nvPicPr>
          <p:cNvPr id="4" name="Immagine 3" descr="deforestation-causes-HI_104236.jpg"/>
          <p:cNvPicPr>
            <a:picLocks noChangeAspect="1"/>
          </p:cNvPicPr>
          <p:nvPr/>
        </p:nvPicPr>
        <p:blipFill>
          <a:blip r:embed="rId2" cstate="print"/>
          <a:stretch>
            <a:fillRect/>
          </a:stretch>
        </p:blipFill>
        <p:spPr>
          <a:xfrm>
            <a:off x="755576" y="620688"/>
            <a:ext cx="3168352" cy="1714500"/>
          </a:xfrm>
          <a:prstGeom prst="rect">
            <a:avLst/>
          </a:prstGeom>
        </p:spPr>
      </p:pic>
      <p:pic>
        <p:nvPicPr>
          <p:cNvPr id="5" name="Immagine 4" descr="clearcut-1.jpg"/>
          <p:cNvPicPr>
            <a:picLocks noChangeAspect="1"/>
          </p:cNvPicPr>
          <p:nvPr/>
        </p:nvPicPr>
        <p:blipFill>
          <a:blip r:embed="rId3" cstate="print"/>
          <a:stretch>
            <a:fillRect/>
          </a:stretch>
        </p:blipFill>
        <p:spPr>
          <a:xfrm>
            <a:off x="3923928" y="4437112"/>
            <a:ext cx="4104456" cy="2094514"/>
          </a:xfrm>
          <a:prstGeom prst="rect">
            <a:avLst/>
          </a:prstGeom>
        </p:spPr>
      </p:pic>
      <p:sp>
        <p:nvSpPr>
          <p:cNvPr id="7" name="Rettangolo 6"/>
          <p:cNvSpPr/>
          <p:nvPr/>
        </p:nvSpPr>
        <p:spPr>
          <a:xfrm>
            <a:off x="428596" y="6429372"/>
            <a:ext cx="178595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hlinkClick r:id="rId4" action="ppaction://hlinksldjump"/>
              </a:rPr>
              <a:t>Index</a:t>
            </a:r>
            <a:endParaRPr lang="it-IT" sz="2400"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80">
                                          <p:stCondLst>
                                            <p:cond delay="0"/>
                                          </p:stCondLst>
                                        </p:cTn>
                                        <p:tgtEl>
                                          <p:spTgt spid="4"/>
                                        </p:tgtEl>
                                      </p:cBhvr>
                                    </p:animEffect>
                                    <p:anim calcmode="lin" valueType="num">
                                      <p:cBhvr>
                                        <p:cTn id="2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gtEl>
                                      </p:cBhvr>
                                      <p:to x="100000" y="60000"/>
                                    </p:animScale>
                                    <p:animScale>
                                      <p:cBhvr>
                                        <p:cTn id="28" dur="166" decel="50000">
                                          <p:stCondLst>
                                            <p:cond delay="67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52"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Scale>
                                      <p:cBhvr>
                                        <p:cTn id="5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7"/>
                                        </p:tgtEl>
                                        <p:attrNameLst>
                                          <p:attrName>ppt_x</p:attrName>
                                          <p:attrName>ppt_y</p:attrName>
                                        </p:attrNameLst>
                                      </p:cBhvr>
                                    </p:animMotion>
                                    <p:animEffect transition="in" filter="fade">
                                      <p:cBhvr>
                                        <p:cTn id="5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771800" y="188640"/>
            <a:ext cx="3744416" cy="584775"/>
          </a:xfrm>
          <a:prstGeom prst="rect">
            <a:avLst/>
          </a:prstGeom>
          <a:noFill/>
        </p:spPr>
        <p:txBody>
          <a:bodyPr wrap="square" rtlCol="0">
            <a:spAutoFit/>
          </a:bodyPr>
          <a:lstStyle/>
          <a:p>
            <a:r>
              <a:rPr lang="it-IT" sz="3200" dirty="0" smtClean="0">
                <a:solidFill>
                  <a:srgbClr val="00B0F0"/>
                </a:solidFill>
              </a:rPr>
              <a:t>What surrounds Us?</a:t>
            </a:r>
            <a:endParaRPr lang="it-IT" sz="3200" dirty="0">
              <a:solidFill>
                <a:srgbClr val="00B0F0"/>
              </a:solidFill>
            </a:endParaRPr>
          </a:p>
        </p:txBody>
      </p:sp>
      <p:sp>
        <p:nvSpPr>
          <p:cNvPr id="3" name="CasellaDiTesto 2"/>
          <p:cNvSpPr txBox="1"/>
          <p:nvPr/>
        </p:nvSpPr>
        <p:spPr>
          <a:xfrm>
            <a:off x="251520" y="764704"/>
            <a:ext cx="4392488" cy="369332"/>
          </a:xfrm>
          <a:prstGeom prst="rect">
            <a:avLst/>
          </a:prstGeom>
          <a:noFill/>
        </p:spPr>
        <p:txBody>
          <a:bodyPr wrap="square" rtlCol="0">
            <a:spAutoFit/>
          </a:bodyPr>
          <a:lstStyle/>
          <a:p>
            <a:r>
              <a:rPr lang="it-IT" b="1" dirty="0" smtClean="0">
                <a:solidFill>
                  <a:schemeClr val="tx1">
                    <a:lumMod val="65000"/>
                    <a:lumOff val="35000"/>
                  </a:schemeClr>
                </a:solidFill>
              </a:rPr>
              <a:t>Venice and its Nature</a:t>
            </a:r>
            <a:endParaRPr lang="it-IT" b="1" dirty="0">
              <a:solidFill>
                <a:schemeClr val="tx1">
                  <a:lumMod val="65000"/>
                  <a:lumOff val="35000"/>
                </a:schemeClr>
              </a:solidFill>
            </a:endParaRPr>
          </a:p>
        </p:txBody>
      </p:sp>
      <p:sp>
        <p:nvSpPr>
          <p:cNvPr id="5" name="CasellaDiTesto 4"/>
          <p:cNvSpPr txBox="1"/>
          <p:nvPr/>
        </p:nvSpPr>
        <p:spPr>
          <a:xfrm>
            <a:off x="179512" y="1196752"/>
            <a:ext cx="4320480" cy="4247317"/>
          </a:xfrm>
          <a:prstGeom prst="rect">
            <a:avLst/>
          </a:prstGeom>
          <a:noFill/>
        </p:spPr>
        <p:txBody>
          <a:bodyPr wrap="square" rtlCol="0">
            <a:spAutoFit/>
          </a:bodyPr>
          <a:lstStyle/>
          <a:p>
            <a:r>
              <a:rPr lang="it-IT" dirty="0" smtClean="0"/>
              <a:t>The most notable natural attraction of Venice is its lagoon. The lagoon of Venice, influenced </a:t>
            </a:r>
            <a:r>
              <a:rPr lang="it-IT" dirty="0" err="1" smtClean="0"/>
              <a:t>by</a:t>
            </a:r>
            <a:r>
              <a:rPr lang="it-IT" dirty="0" smtClean="0"/>
              <a:t> the tides of the Adriatic Sea, is Italy’s largest lagoon. The most important function of the lagoon is for transportation between the islands, but the other function is also to warm the city. But these advantages also hide a big disantvanage, which is “Venice Flooding”. It’s a phenomenon when the </a:t>
            </a:r>
            <a:r>
              <a:rPr lang="en-US" dirty="0" smtClean="0"/>
              <a:t>exceptional tide peaks that occur periodically in the Venetian Lagoon, where they cause partial flooding of Venice. Nonetheless Venice remains one of the most beautiful tourist attractions in the world.</a:t>
            </a:r>
            <a:endParaRPr lang="it-IT" dirty="0"/>
          </a:p>
        </p:txBody>
      </p:sp>
      <p:pic>
        <p:nvPicPr>
          <p:cNvPr id="6" name="Immagine 5" descr="venice lagoon.jpg"/>
          <p:cNvPicPr>
            <a:picLocks noChangeAspect="1"/>
          </p:cNvPicPr>
          <p:nvPr/>
        </p:nvPicPr>
        <p:blipFill>
          <a:blip r:embed="rId2" cstate="print"/>
          <a:stretch>
            <a:fillRect/>
          </a:stretch>
        </p:blipFill>
        <p:spPr>
          <a:xfrm>
            <a:off x="5004048" y="908720"/>
            <a:ext cx="3758208" cy="2505472"/>
          </a:xfrm>
          <a:prstGeom prst="rect">
            <a:avLst/>
          </a:prstGeom>
        </p:spPr>
      </p:pic>
      <p:pic>
        <p:nvPicPr>
          <p:cNvPr id="7" name="Immagine 6" descr="venice lagoon 2.jpg"/>
          <p:cNvPicPr>
            <a:picLocks noChangeAspect="1"/>
          </p:cNvPicPr>
          <p:nvPr/>
        </p:nvPicPr>
        <p:blipFill>
          <a:blip r:embed="rId3" cstate="print"/>
          <a:stretch>
            <a:fillRect/>
          </a:stretch>
        </p:blipFill>
        <p:spPr>
          <a:xfrm>
            <a:off x="4572000" y="3525490"/>
            <a:ext cx="4464496" cy="2970378"/>
          </a:xfrm>
          <a:prstGeom prst="rect">
            <a:avLst/>
          </a:prstGeom>
        </p:spPr>
      </p:pic>
      <p:sp>
        <p:nvSpPr>
          <p:cNvPr id="8" name="Rettangolo 7"/>
          <p:cNvSpPr/>
          <p:nvPr/>
        </p:nvSpPr>
        <p:spPr>
          <a:xfrm>
            <a:off x="428596" y="6429372"/>
            <a:ext cx="178595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hlinkClick r:id="rId4" action="ppaction://hlinksldjump"/>
              </a:rPr>
              <a:t>Index</a:t>
            </a:r>
            <a:endParaRPr lang="it-IT" sz="2400"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90"/>
                                          </p:val>
                                        </p:tav>
                                        <p:tav tm="100000">
                                          <p:val>
                                            <p:fltVal val="0"/>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36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8" presetClass="entr" presetSubtype="0" accel="10000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2000" fill="hold"/>
                                        <p:tgtEl>
                                          <p:spTgt spid="6"/>
                                        </p:tgtEl>
                                        <p:attrNameLst>
                                          <p:attrName>ppt_w</p:attrName>
                                        </p:attrNameLst>
                                      </p:cBhvr>
                                      <p:tavLst>
                                        <p:tav tm="0">
                                          <p:val>
                                            <p:strVal val="#ppt_w*2.5"/>
                                          </p:val>
                                        </p:tav>
                                        <p:tav tm="100000">
                                          <p:val>
                                            <p:strVal val="#ppt_w"/>
                                          </p:val>
                                        </p:tav>
                                      </p:tavLst>
                                    </p:anim>
                                    <p:anim calcmode="lin" valueType="num">
                                      <p:cBhvr>
                                        <p:cTn id="29" dur="2000" fill="hold"/>
                                        <p:tgtEl>
                                          <p:spTgt spid="6"/>
                                        </p:tgtEl>
                                        <p:attrNameLst>
                                          <p:attrName>ppt_h</p:attrName>
                                        </p:attrNameLst>
                                      </p:cBhvr>
                                      <p:tavLst>
                                        <p:tav tm="0">
                                          <p:val>
                                            <p:strVal val="#ppt_h*0.01"/>
                                          </p:val>
                                        </p:tav>
                                        <p:tav tm="100000">
                                          <p:val>
                                            <p:strVal val="#ppt_h"/>
                                          </p:val>
                                        </p:tav>
                                      </p:tavLst>
                                    </p:anim>
                                    <p:anim calcmode="lin" valueType="num">
                                      <p:cBhvr>
                                        <p:cTn id="30" dur="2000" fill="hold"/>
                                        <p:tgtEl>
                                          <p:spTgt spid="6"/>
                                        </p:tgtEl>
                                        <p:attrNameLst>
                                          <p:attrName>ppt_x</p:attrName>
                                        </p:attrNameLst>
                                      </p:cBhvr>
                                      <p:tavLst>
                                        <p:tav tm="0">
                                          <p:val>
                                            <p:strVal val="#ppt_x"/>
                                          </p:val>
                                        </p:tav>
                                        <p:tav tm="100000">
                                          <p:val>
                                            <p:strVal val="#ppt_x"/>
                                          </p:val>
                                        </p:tav>
                                      </p:tavLst>
                                    </p:anim>
                                    <p:anim calcmode="lin" valueType="num">
                                      <p:cBhvr>
                                        <p:cTn id="31" dur="2000" fill="hold"/>
                                        <p:tgtEl>
                                          <p:spTgt spid="6"/>
                                        </p:tgtEl>
                                        <p:attrNameLst>
                                          <p:attrName>ppt_y</p:attrName>
                                        </p:attrNameLst>
                                      </p:cBhvr>
                                      <p:tavLst>
                                        <p:tav tm="0">
                                          <p:val>
                                            <p:strVal val="#ppt_h+1"/>
                                          </p:val>
                                        </p:tav>
                                        <p:tav tm="100000">
                                          <p:val>
                                            <p:strVal val="#ppt_y"/>
                                          </p:val>
                                        </p:tav>
                                      </p:tavLst>
                                    </p:anim>
                                    <p:animEffect transition="in" filter="fade">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0" fill="hold"/>
                                        <p:tgtEl>
                                          <p:spTgt spid="7"/>
                                        </p:tgtEl>
                                        <p:attrNameLst>
                                          <p:attrName>ppt_w</p:attrName>
                                        </p:attrNameLst>
                                      </p:cBhvr>
                                      <p:tavLst>
                                        <p:tav tm="0" fmla="#ppt_w*sin(2.5*pi*$)">
                                          <p:val>
                                            <p:fltVal val="0"/>
                                          </p:val>
                                        </p:tav>
                                        <p:tav tm="100000">
                                          <p:val>
                                            <p:fltVal val="1"/>
                                          </p:val>
                                        </p:tav>
                                      </p:tavLst>
                                    </p:anim>
                                    <p:anim calcmode="lin" valueType="num">
                                      <p:cBhvr>
                                        <p:cTn id="38"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fltVal val="0"/>
                                          </p:val>
                                        </p:tav>
                                        <p:tav tm="100000">
                                          <p:val>
                                            <p:strVal val="#ppt_w"/>
                                          </p:val>
                                        </p:tav>
                                      </p:tavLst>
                                    </p:anim>
                                    <p:anim calcmode="lin" valueType="num">
                                      <p:cBhvr>
                                        <p:cTn id="44" dur="1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Scale>
                                      <p:cBhvr>
                                        <p:cTn id="4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8"/>
                                        </p:tgtEl>
                                        <p:attrNameLst>
                                          <p:attrName>ppt_x</p:attrName>
                                          <p:attrName>ppt_y</p:attrName>
                                        </p:attrNameLst>
                                      </p:cBhvr>
                                    </p:animMotion>
                                    <p:animEffect transition="in" filter="fade">
                                      <p:cBhvr>
                                        <p:cTn id="5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14382" y="2500306"/>
            <a:ext cx="7929618" cy="923330"/>
          </a:xfrm>
          <a:prstGeom prst="rect">
            <a:avLst/>
          </a:prstGeom>
          <a:noFill/>
        </p:spPr>
        <p:txBody>
          <a:bodyPr wrap="square" rtlCol="0">
            <a:spAutoFit/>
          </a:bodyPr>
          <a:lstStyle/>
          <a:p>
            <a:r>
              <a:rPr lang="it-IT" sz="5400" dirty="0" smtClean="0">
                <a:solidFill>
                  <a:schemeClr val="tx2">
                    <a:lumMod val="60000"/>
                    <a:lumOff val="40000"/>
                  </a:schemeClr>
                </a:solidFill>
              </a:rPr>
              <a:t>Thank you for Watching!</a:t>
            </a:r>
            <a:endParaRPr lang="it-IT" sz="5400" dirty="0">
              <a:solidFill>
                <a:schemeClr val="tx2">
                  <a:lumMod val="60000"/>
                  <a:lumOff val="40000"/>
                </a:schemeClr>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Tramonto">
  <a:themeElements>
    <a:clrScheme name="Tramont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ramont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amont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Vertice">
  <a:themeElements>
    <a:clrScheme name="Ve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e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Mito">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i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234</TotalTime>
  <Words>380</Words>
  <Application>Microsoft Office PowerPoint</Application>
  <PresentationFormat>Presentazione su schermo (4:3)</PresentationFormat>
  <Paragraphs>40</Paragraphs>
  <Slides>8</Slides>
  <Notes>0</Notes>
  <HiddenSlides>0</HiddenSlides>
  <MMClips>1</MMClips>
  <ScaleCrop>false</ScaleCrop>
  <HeadingPairs>
    <vt:vector size="4" baseType="variant">
      <vt:variant>
        <vt:lpstr>Tema</vt:lpstr>
      </vt:variant>
      <vt:variant>
        <vt:i4>7</vt:i4>
      </vt:variant>
      <vt:variant>
        <vt:lpstr>Titoli diapositive</vt:lpstr>
      </vt:variant>
      <vt:variant>
        <vt:i4>8</vt:i4>
      </vt:variant>
    </vt:vector>
  </HeadingPairs>
  <TitlesOfParts>
    <vt:vector size="15" baseType="lpstr">
      <vt:lpstr>Carta</vt:lpstr>
      <vt:lpstr>Loggia</vt:lpstr>
      <vt:lpstr>Metro</vt:lpstr>
      <vt:lpstr>Equinozio</vt:lpstr>
      <vt:lpstr>Tramonto</vt:lpstr>
      <vt:lpstr>Vertice</vt:lpstr>
      <vt:lpstr>Mito</vt:lpstr>
      <vt:lpstr>Nature and Environment</vt:lpstr>
      <vt:lpstr>Index</vt:lpstr>
      <vt:lpstr>Diapositiva 3</vt:lpstr>
      <vt:lpstr>Mankind Involvement Since the mankind made its first appearance on the Earth, the Nature started to slowly change. But since the Industrial Revolution we started to ruin the Nature heavily.  </vt:lpstr>
      <vt:lpstr>Diapositiva 5</vt:lpstr>
      <vt:lpstr>Diapositiva 6</vt:lpstr>
      <vt:lpstr>Diapositiva 7</vt:lpstr>
      <vt:lpstr>Diapositiva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and Environment</dc:title>
  <dc:creator>braila.roman</dc:creator>
  <cp:lastModifiedBy>studente</cp:lastModifiedBy>
  <cp:revision>26</cp:revision>
  <dcterms:created xsi:type="dcterms:W3CDTF">2017-03-11T07:33:25Z</dcterms:created>
  <dcterms:modified xsi:type="dcterms:W3CDTF">2017-05-27T08:46:59Z</dcterms:modified>
</cp:coreProperties>
</file>