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4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CDA6-3758-478A-9024-56854B46F729}" type="datetimeFigureOut">
              <a:rPr lang="el-GR" smtClean="0"/>
              <a:t>13/3/2017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0268-0792-4D3F-A7B1-9903DFC8FB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CDA6-3758-478A-9024-56854B46F729}" type="datetimeFigureOut">
              <a:rPr lang="el-GR" smtClean="0"/>
              <a:t>13/3/2017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0268-0792-4D3F-A7B1-9903DFC8FB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CDA6-3758-478A-9024-56854B46F729}" type="datetimeFigureOut">
              <a:rPr lang="el-GR" smtClean="0"/>
              <a:t>13/3/2017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0268-0792-4D3F-A7B1-9903DFC8FB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CDA6-3758-478A-9024-56854B46F729}" type="datetimeFigureOut">
              <a:rPr lang="el-GR" smtClean="0"/>
              <a:t>13/3/2017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0268-0792-4D3F-A7B1-9903DFC8FB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CDA6-3758-478A-9024-56854B46F729}" type="datetimeFigureOut">
              <a:rPr lang="el-GR" smtClean="0"/>
              <a:t>13/3/2017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0268-0792-4D3F-A7B1-9903DFC8FB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CDA6-3758-478A-9024-56854B46F729}" type="datetimeFigureOut">
              <a:rPr lang="el-GR" smtClean="0"/>
              <a:t>13/3/2017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0268-0792-4D3F-A7B1-9903DFC8FB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CDA6-3758-478A-9024-56854B46F729}" type="datetimeFigureOut">
              <a:rPr lang="el-GR" smtClean="0"/>
              <a:t>13/3/2017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0268-0792-4D3F-A7B1-9903DFC8FB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CDA6-3758-478A-9024-56854B46F729}" type="datetimeFigureOut">
              <a:rPr lang="el-GR" smtClean="0"/>
              <a:t>13/3/2017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0268-0792-4D3F-A7B1-9903DFC8FB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CDA6-3758-478A-9024-56854B46F729}" type="datetimeFigureOut">
              <a:rPr lang="el-GR" smtClean="0"/>
              <a:t>13/3/2017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0268-0792-4D3F-A7B1-9903DFC8FB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CDA6-3758-478A-9024-56854B46F729}" type="datetimeFigureOut">
              <a:rPr lang="el-GR" smtClean="0"/>
              <a:t>13/3/2017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0268-0792-4D3F-A7B1-9903DFC8FB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CDA6-3758-478A-9024-56854B46F729}" type="datetimeFigureOut">
              <a:rPr lang="el-GR" smtClean="0"/>
              <a:t>13/3/2017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0268-0792-4D3F-A7B1-9903DFC8FB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1CDA6-3758-478A-9024-56854B46F729}" type="datetimeFigureOut">
              <a:rPr lang="el-GR" smtClean="0"/>
              <a:t>13/3/2017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0268-0792-4D3F-A7B1-9903DFC8FBD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/>
              <a:t>Street art-</a:t>
            </a:r>
            <a:r>
              <a:rPr lang="en-US" dirty="0" err="1" smtClean="0"/>
              <a:t>greece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E:\street art-greece\212805-R3L8T8D-900-Walter-White-from-Breaking-Bad-Street-Art-Mural-by-Axe-Colours-in-Barcelona-S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992"/>
            <a:ext cx="9144000" cy="5340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 descr="E:\street art-greece\FB_IMG_1486728658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1287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E:\street art-greece\20161214_23434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E:\street art-greece\20170212_22191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2728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E:\street art-greece\20170212_223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7403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E:\street art-greece\20170308_001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84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E:\street art-greece\20170308_012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E:\street art-greece\20170308_012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501"/>
            <a:ext cx="5904656" cy="6841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E:\street art-greece\beautiful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4808"/>
            <a:ext cx="9697078" cy="7272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E:\street art-greece\Street-artist-Stamatis-has-a-talent-for-expressing-emotions-through-his-graffiti-posters.-This-piece-expresses-hope-determination-and-self-awarenes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544616" cy="6845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Street art-greece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art-greece</dc:title>
  <dc:creator>Guest</dc:creator>
  <cp:lastModifiedBy>Guest</cp:lastModifiedBy>
  <cp:revision>3</cp:revision>
  <dcterms:created xsi:type="dcterms:W3CDTF">2017-03-13T08:39:53Z</dcterms:created>
  <dcterms:modified xsi:type="dcterms:W3CDTF">2017-03-13T09:00:29Z</dcterms:modified>
</cp:coreProperties>
</file>