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BA90D-80E0-4062-B0EA-B0C8ED8D142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E342-71F2-45CD-B167-C8CFEA8E20E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0E342-71F2-45CD-B167-C8CFEA8E20ED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75C5D65-4BA8-4969-B1BF-0A4D88209169}" type="datetimeFigureOut">
              <a:rPr lang="sk-SK" smtClean="0"/>
              <a:pPr/>
              <a:t>22.10.2019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3DD1D9-3975-4BFC-BB82-58111B442F0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3240360"/>
          </a:xfrm>
        </p:spPr>
        <p:txBody>
          <a:bodyPr>
            <a:noAutofit/>
          </a:bodyPr>
          <a:lstStyle/>
          <a:p>
            <a:pPr algn="l"/>
            <a:r>
              <a:rPr lang="sk-SK" sz="8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Quiz</a:t>
            </a:r>
            <a:r>
              <a:rPr lang="sk-SK" sz="8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sk-SK" sz="8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about</a:t>
            </a:r>
            <a:r>
              <a:rPr lang="sk-SK" sz="8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Svidník</a:t>
            </a:r>
            <a:endParaRPr lang="sk-SK" sz="80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98" name="AutoShape 2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485900"/>
            <a:ext cx="5734050" cy="3105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0" name="AutoShape 4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485900"/>
            <a:ext cx="5734050" cy="3105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4" name="AutoShape 8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6" name="AutoShape 10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When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was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Svidník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found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?</a:t>
            </a:r>
            <a:endParaRPr lang="sk-SK" sz="4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8208912" cy="51140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A.)1904</a:t>
            </a:r>
          </a:p>
          <a:p>
            <a:pPr>
              <a:buFont typeface="Arial" pitchFamily="34" charset="0"/>
              <a:buChar char="•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 1944</a:t>
            </a:r>
          </a:p>
          <a:p>
            <a:pPr>
              <a:buFont typeface="Arial" pitchFamily="34" charset="0"/>
              <a:buChar char="•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C.)1864</a:t>
            </a:r>
          </a:p>
          <a:p>
            <a:pPr>
              <a:buNone/>
            </a:pPr>
            <a:endParaRPr lang="sk-SK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549353" cy="266429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7170" name="AutoShape 2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172" name="AutoShape 4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174" name="AutoShape 6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176" name="AutoShape 8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155575" y="-2065338"/>
            <a:ext cx="5734050" cy="430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178" name="AutoShape 10" descr="Výsledok vyh&amp;lcaron;adávania obrázkov pre dopyt svidnik"/>
          <p:cNvSpPr>
            <a:spLocks noChangeAspect="1" noChangeArrowheads="1"/>
          </p:cNvSpPr>
          <p:nvPr/>
        </p:nvSpPr>
        <p:spPr bwMode="auto">
          <a:xfrm>
            <a:off x="0" y="-2152651"/>
            <a:ext cx="5734050" cy="430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180" name="Picture 12" descr="Výsledok vyh&amp;lcaron;adávania obrázkov pre dopyt svid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509120"/>
            <a:ext cx="3096344" cy="1928127"/>
          </a:xfrm>
          <a:prstGeom prst="rect">
            <a:avLst/>
          </a:prstGeom>
          <a:noFill/>
          <a:ln>
            <a:solidFill>
              <a:schemeClr val="accent2">
                <a:lumMod val="10000"/>
              </a:schemeClr>
            </a:solidFill>
          </a:ln>
        </p:spPr>
      </p:pic>
      <p:pic>
        <p:nvPicPr>
          <p:cNvPr id="7182" name="Picture 14" descr="Výsledok vyh&amp;lcaron;adávania obrázkov pre dopyt svidni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700808"/>
            <a:ext cx="2736304" cy="1936320"/>
          </a:xfrm>
          <a:prstGeom prst="rect">
            <a:avLst/>
          </a:prstGeom>
          <a:noFill/>
          <a:ln>
            <a:solidFill>
              <a:schemeClr val="accent1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283968" y="472514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sk-SK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</a:t>
            </a:r>
            <a:r>
              <a:rPr lang="sk-SK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A.) </a:t>
            </a:r>
            <a:r>
              <a:rPr lang="sk-SK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11 000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 </a:t>
            </a:r>
            <a:r>
              <a:rPr lang="sk-SK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14 000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C.)</a:t>
            </a:r>
            <a:r>
              <a:rPr lang="sk-SK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9 000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err="1" smtClean="0">
                <a:solidFill>
                  <a:schemeClr val="accent3">
                    <a:lumMod val="10000"/>
                  </a:schemeClr>
                </a:solidFill>
              </a:rPr>
              <a:t>How</a:t>
            </a:r>
            <a:r>
              <a:rPr lang="sk-SK" sz="4400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sk-SK" sz="4400" b="1" dirty="0" err="1" smtClean="0">
                <a:solidFill>
                  <a:schemeClr val="accent3">
                    <a:lumMod val="10000"/>
                  </a:schemeClr>
                </a:solidFill>
              </a:rPr>
              <a:t>many</a:t>
            </a:r>
            <a:r>
              <a:rPr lang="sk-SK" sz="4400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sk-SK" sz="4400" b="1" dirty="0" err="1" smtClean="0">
                <a:solidFill>
                  <a:schemeClr val="accent3">
                    <a:lumMod val="10000"/>
                  </a:schemeClr>
                </a:solidFill>
              </a:rPr>
              <a:t>people</a:t>
            </a:r>
            <a:r>
              <a:rPr lang="sk-SK" sz="4400" b="1" dirty="0" smtClean="0">
                <a:solidFill>
                  <a:schemeClr val="accent3">
                    <a:lumMod val="10000"/>
                  </a:schemeClr>
                </a:solidFill>
              </a:rPr>
              <a:t> are </a:t>
            </a:r>
            <a:r>
              <a:rPr lang="sk-SK" sz="4400" b="1" dirty="0" err="1" smtClean="0">
                <a:solidFill>
                  <a:schemeClr val="accent3">
                    <a:lumMod val="10000"/>
                  </a:schemeClr>
                </a:solidFill>
              </a:rPr>
              <a:t>living</a:t>
            </a:r>
            <a:r>
              <a:rPr lang="sk-SK" sz="4400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sk-SK" sz="4400" b="1" dirty="0" err="1" smtClean="0">
                <a:solidFill>
                  <a:schemeClr val="accent3">
                    <a:lumMod val="10000"/>
                  </a:schemeClr>
                </a:solidFill>
              </a:rPr>
              <a:t>there</a:t>
            </a:r>
            <a:r>
              <a:rPr lang="sk-SK" sz="4400" b="1" dirty="0" smtClean="0">
                <a:solidFill>
                  <a:schemeClr val="accent3">
                    <a:lumMod val="10000"/>
                  </a:schemeClr>
                </a:solidFill>
              </a:rPr>
              <a:t> ?</a:t>
            </a:r>
            <a:endParaRPr lang="sk-SK" sz="44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20000"/>
                  <a:lumOff val="80000"/>
                </a:schemeClr>
              </a:buClr>
              <a:buFont typeface="Wingdings" pitchFamily="2" charset="2"/>
              <a:buChar char="v"/>
            </a:pP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A.) </a:t>
            </a:r>
            <a:r>
              <a:rPr lang="sk-SK" sz="3200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11 000</a:t>
            </a:r>
          </a:p>
          <a:p>
            <a:pPr>
              <a:buClr>
                <a:schemeClr val="bg1">
                  <a:lumMod val="20000"/>
                  <a:lumOff val="80000"/>
                </a:schemeClr>
              </a:buClr>
              <a:buFont typeface="Wingdings" pitchFamily="2" charset="2"/>
              <a:buChar char="v"/>
            </a:pP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</a:t>
            </a:r>
            <a:r>
              <a:rPr lang="sk-SK" sz="3200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14 000</a:t>
            </a:r>
          </a:p>
          <a:p>
            <a:pPr>
              <a:buClr>
                <a:schemeClr val="bg1">
                  <a:lumMod val="20000"/>
                  <a:lumOff val="80000"/>
                </a:schemeClr>
              </a:buClr>
              <a:buFont typeface="Wingdings" pitchFamily="2" charset="2"/>
              <a:buChar char="v"/>
            </a:pP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C.) </a:t>
            </a:r>
            <a:r>
              <a:rPr lang="sk-SK" sz="3200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r>
              <a:rPr lang="sk-SK" sz="32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9 000</a:t>
            </a:r>
            <a:endParaRPr lang="sk-SK" sz="3200" i="1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Výsledok vyhľadávania obrázkov pre dopyt beh mieru svid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861048"/>
            <a:ext cx="4176464" cy="23492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988840"/>
            <a:ext cx="2376264" cy="158286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</p:spPr>
      </p:pic>
      <p:pic>
        <p:nvPicPr>
          <p:cNvPr id="1028" name="Picture 4" descr="Výsledok vyh&amp;lcaron;adávania obrázkov pre dopyt svidnik a ludia ktori tu zij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365104"/>
            <a:ext cx="2808853" cy="1867888"/>
          </a:xfrm>
          <a:prstGeom prst="rect">
            <a:avLst/>
          </a:prstGeom>
          <a:noFill/>
          <a:ln>
            <a:solidFill>
              <a:schemeClr val="accent1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800" b="1" dirty="0" err="1" smtClean="0">
                <a:solidFill>
                  <a:schemeClr val="accent5">
                    <a:lumMod val="10000"/>
                  </a:schemeClr>
                </a:solidFill>
              </a:rPr>
              <a:t>How</a:t>
            </a:r>
            <a:r>
              <a:rPr lang="sk-SK" sz="4800" b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5">
                    <a:lumMod val="10000"/>
                  </a:schemeClr>
                </a:solidFill>
              </a:rPr>
              <a:t>many</a:t>
            </a:r>
            <a:r>
              <a:rPr lang="sk-SK" sz="4800" b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5">
                    <a:lumMod val="10000"/>
                  </a:schemeClr>
                </a:solidFill>
              </a:rPr>
              <a:t>museums</a:t>
            </a:r>
            <a:r>
              <a:rPr lang="sk-SK" sz="4800" b="1" dirty="0" smtClean="0">
                <a:solidFill>
                  <a:schemeClr val="accent5">
                    <a:lumMod val="10000"/>
                  </a:schemeClr>
                </a:solidFill>
              </a:rPr>
              <a:t> are </a:t>
            </a:r>
            <a:r>
              <a:rPr lang="sk-SK" sz="4800" b="1" dirty="0" err="1" smtClean="0">
                <a:solidFill>
                  <a:schemeClr val="accent5">
                    <a:lumMod val="10000"/>
                  </a:schemeClr>
                </a:solidFill>
              </a:rPr>
              <a:t>there</a:t>
            </a:r>
            <a:r>
              <a:rPr lang="sk-SK" sz="4800" b="1" dirty="0" smtClean="0">
                <a:solidFill>
                  <a:schemeClr val="accent5">
                    <a:lumMod val="10000"/>
                  </a:schemeClr>
                </a:solidFill>
              </a:rPr>
              <a:t> ?</a:t>
            </a:r>
            <a:endParaRPr lang="sk-SK" sz="48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A.)4</a:t>
            </a:r>
          </a:p>
          <a:p>
            <a:pPr>
              <a:buFont typeface="Wingdings" pitchFamily="2" charset="2"/>
              <a:buChar char="§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B.)2</a:t>
            </a:r>
          </a:p>
          <a:p>
            <a:pPr>
              <a:buFont typeface="Wingdings" pitchFamily="2" charset="2"/>
              <a:buChar char="§"/>
            </a:pP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C.)1</a:t>
            </a:r>
          </a:p>
          <a:p>
            <a:pPr>
              <a:buFont typeface="Wingdings" pitchFamily="2" charset="2"/>
              <a:buChar char="§"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b="1" dirty="0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Výsledok vyhľadávania obrázkov pre dopyt SVIDNIK MUZE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060848"/>
            <a:ext cx="3807420" cy="2160240"/>
          </a:xfrm>
          <a:prstGeom prst="rect">
            <a:avLst/>
          </a:prstGeom>
          <a:noFill/>
          <a:ln>
            <a:solidFill>
              <a:schemeClr val="accent4">
                <a:lumMod val="10000"/>
              </a:schemeClr>
            </a:solidFill>
          </a:ln>
        </p:spPr>
      </p:pic>
      <p:pic>
        <p:nvPicPr>
          <p:cNvPr id="1028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5436096" y="4077072"/>
            <a:ext cx="3024336" cy="2016224"/>
          </a:xfrm>
          <a:prstGeom prst="rect">
            <a:avLst/>
          </a:prstGeom>
          <a:noFill/>
          <a:ln>
            <a:solidFill>
              <a:schemeClr val="accent6">
                <a:lumMod val="10000"/>
              </a:schemeClr>
            </a:solidFill>
          </a:ln>
        </p:spPr>
      </p:pic>
      <p:sp>
        <p:nvSpPr>
          <p:cNvPr id="1030" name="AutoShape 6" descr="Výsledok vyhľadávania obrázkov pre dopyt galeria dezidera millyho vo svidni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Výsledok vyhľadávania obrázkov pre dopyt galeria dezidera millyho vo svidni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6" name="AutoShape 12" descr="Výsledok vyhľadávania obrázkov pre dopyt galeria dezidera millyho vo svidni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8" name="AutoShape 14" descr="Výsledok vyhľadávania obrázkov pre dopyt galeria dezidera millyho vo svidni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40" name="AutoShape 16" descr="Výsledok vyhľadávania obrázkov pre dopyt galeria dezidera millyho vo svidni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What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is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the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name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of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the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2">
                    <a:lumMod val="10000"/>
                  </a:schemeClr>
                </a:solidFill>
              </a:rPr>
              <a:t>gallery</a:t>
            </a:r>
            <a:r>
              <a:rPr lang="sk-SK" sz="4800" b="1" dirty="0" smtClean="0">
                <a:solidFill>
                  <a:schemeClr val="accent2">
                    <a:lumMod val="10000"/>
                  </a:schemeClr>
                </a:solidFill>
              </a:rPr>
              <a:t> ?</a:t>
            </a:r>
            <a:endParaRPr lang="sk-SK" sz="4800" b="1" dirty="0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8802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</a:t>
            </a:r>
            <a:r>
              <a:rPr lang="sk-SK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Robert´s</a:t>
            </a:r>
            <a:r>
              <a:rPr lang="sk-SK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dirty="0" err="1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gallery</a:t>
            </a:r>
            <a:endParaRPr lang="sk-SK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 Dezider and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Robert´s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gallery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C.) Dezider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Milly´s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gallery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0" descr="Výsledok vyhľadávania obrázkov pre dopyt galeria dezidera millyho vo svidni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9040"/>
            <a:ext cx="2952328" cy="23042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5" name="Picture 18" descr="Výsledok vyhľadávania obrázkov pre dopyt galeria dezidera millyho vo svidni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645024"/>
            <a:ext cx="2106234" cy="2808312"/>
          </a:xfrm>
          <a:prstGeom prst="rect">
            <a:avLst/>
          </a:prstGeom>
          <a:noFill/>
          <a:ln>
            <a:solidFill>
              <a:schemeClr val="accent6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7248" cy="2153394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What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is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our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traditional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tx2">
                    <a:lumMod val="10000"/>
                  </a:schemeClr>
                </a:solidFill>
              </a:rPr>
              <a:t>food</a:t>
            </a:r>
            <a: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  <a:t> ?</a:t>
            </a:r>
            <a:br>
              <a:rPr lang="sk-SK" sz="48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sk-SK" sz="4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801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.)Guľáš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B.)Bryndzové halušky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C.)Pirohy    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</p:txBody>
      </p:sp>
      <p:sp>
        <p:nvSpPr>
          <p:cNvPr id="1026" name="AutoShape 2" descr="Výsledok vyh&amp;lcaron;adávania obrázkov pre dopyt gulaš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Výsledok vyh&amp;lcaron;adávania obrázkov pre dopyt gulaš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Výsledok vyh&amp;lcaron;adávania obrázkov pre dopyt gulaš"/>
          <p:cNvSpPr>
            <a:spLocks noChangeAspect="1" noChangeArrowheads="1"/>
          </p:cNvSpPr>
          <p:nvPr/>
        </p:nvSpPr>
        <p:spPr bwMode="auto">
          <a:xfrm>
            <a:off x="155575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Výsledok vyh&amp;lcaron;adávania obrázkov pre dopyt gulaš"/>
          <p:cNvSpPr>
            <a:spLocks noChangeAspect="1" noChangeArrowheads="1"/>
          </p:cNvSpPr>
          <p:nvPr/>
        </p:nvSpPr>
        <p:spPr bwMode="auto">
          <a:xfrm>
            <a:off x="179512" y="-1755576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4" name="Picture 10" descr="Výsledok vyh&amp;lcaron;adávania obrázkov pre dopyt gula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3264814" cy="1713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 descr="Výsledok vyh&amp;lcaron;adávania obrázkov pre dopyt bryndzove halus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88840"/>
            <a:ext cx="2723485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8" name="Picture 14" descr="Výsledok vyh&amp;lcaron;adávania obrázkov pre dopyt piroh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149080"/>
            <a:ext cx="3168352" cy="2105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800" b="1" dirty="0" err="1" smtClean="0">
                <a:solidFill>
                  <a:schemeClr val="accent1">
                    <a:lumMod val="10000"/>
                  </a:schemeClr>
                </a:solidFill>
              </a:rPr>
              <a:t>How</a:t>
            </a:r>
            <a:r>
              <a:rPr lang="sk-SK" sz="4800" b="1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1">
                    <a:lumMod val="10000"/>
                  </a:schemeClr>
                </a:solidFill>
              </a:rPr>
              <a:t>many</a:t>
            </a:r>
            <a:r>
              <a:rPr lang="sk-SK" sz="4800" b="1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1">
                    <a:lumMod val="10000"/>
                  </a:schemeClr>
                </a:solidFill>
              </a:rPr>
              <a:t>primary</a:t>
            </a:r>
            <a:r>
              <a:rPr lang="sk-SK" sz="4800" b="1" dirty="0" smtClean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sk-SK" sz="4800" b="1" dirty="0" err="1" smtClean="0">
                <a:solidFill>
                  <a:schemeClr val="accent1">
                    <a:lumMod val="10000"/>
                  </a:schemeClr>
                </a:solidFill>
              </a:rPr>
              <a:t>schools</a:t>
            </a:r>
            <a:r>
              <a:rPr lang="sk-SK" sz="4800" b="1" dirty="0" smtClean="0">
                <a:solidFill>
                  <a:schemeClr val="accent1">
                    <a:lumMod val="10000"/>
                  </a:schemeClr>
                </a:solidFill>
              </a:rPr>
              <a:t> are </a:t>
            </a:r>
            <a:r>
              <a:rPr lang="sk-SK" sz="4800" b="1" dirty="0" err="1" smtClean="0">
                <a:solidFill>
                  <a:schemeClr val="accent1">
                    <a:lumMod val="10000"/>
                  </a:schemeClr>
                </a:solidFill>
              </a:rPr>
              <a:t>there</a:t>
            </a:r>
            <a:r>
              <a:rPr lang="sk-SK" sz="4800" b="1" dirty="0" smtClean="0">
                <a:solidFill>
                  <a:schemeClr val="accent1">
                    <a:lumMod val="10000"/>
                  </a:schemeClr>
                </a:solidFill>
              </a:rPr>
              <a:t> ?</a:t>
            </a:r>
            <a:endParaRPr lang="sk-SK" sz="48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sk-SK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B.)4</a:t>
            </a:r>
          </a:p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.)6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6" descr="Výsledok vyh&amp;lcaron;adávania obrázkov pre dopyt skola na ulici karpatskej vo svidni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3" y="2204864"/>
            <a:ext cx="3452561" cy="1944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18" descr="Výsledok vyh&amp;lcaron;adávania obrázkov pre dopyt 1. zakladna skola  vo svidni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61048"/>
            <a:ext cx="3902023" cy="272412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Vlastná 18">
      <a:dk1>
        <a:srgbClr val="DCA4A5"/>
      </a:dk1>
      <a:lt1>
        <a:srgbClr val="EDD1D2"/>
      </a:lt1>
      <a:dk2>
        <a:srgbClr val="EDD1D2"/>
      </a:dk2>
      <a:lt2>
        <a:srgbClr val="EDD1D2"/>
      </a:lt2>
      <a:accent1>
        <a:srgbClr val="EDD1D2"/>
      </a:accent1>
      <a:accent2>
        <a:srgbClr val="EDD1D2"/>
      </a:accent2>
      <a:accent3>
        <a:srgbClr val="EDD1D2"/>
      </a:accent3>
      <a:accent4>
        <a:srgbClr val="EDD1D2"/>
      </a:accent4>
      <a:accent5>
        <a:srgbClr val="EDD1D2"/>
      </a:accent5>
      <a:accent6>
        <a:srgbClr val="EDD1D2"/>
      </a:accent6>
      <a:hlink>
        <a:srgbClr val="EDD1D2"/>
      </a:hlink>
      <a:folHlink>
        <a:srgbClr val="EDD1D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</TotalTime>
  <Words>136</Words>
  <Application>Microsoft Office PowerPoint</Application>
  <PresentationFormat>Prezentácia na obrazovke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Nadšenie</vt:lpstr>
      <vt:lpstr>Quiz about Svidník</vt:lpstr>
      <vt:lpstr>When was Svidník found?</vt:lpstr>
      <vt:lpstr>How many people are living there ?</vt:lpstr>
      <vt:lpstr>How many museums are there ?</vt:lpstr>
      <vt:lpstr>What is the name of the gallery ?</vt:lpstr>
      <vt:lpstr>What is our traditional food ? </vt:lpstr>
      <vt:lpstr>How many primary schools are there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about Svidník</dc:title>
  <dc:creator>Ziak</dc:creator>
  <cp:lastModifiedBy>Ziak</cp:lastModifiedBy>
  <cp:revision>16</cp:revision>
  <dcterms:created xsi:type="dcterms:W3CDTF">2019-10-15T05:53:03Z</dcterms:created>
  <dcterms:modified xsi:type="dcterms:W3CDTF">2019-10-22T06:03:30Z</dcterms:modified>
</cp:coreProperties>
</file>