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1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0EA2E-8FC2-4324-A04A-A018DF291C9D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AA7D8-40E8-40A8-9AA3-630C4E6845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31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A7D8-40E8-40A8-9AA3-630C4E68459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3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2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60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8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5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5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67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37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5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297D-1EFC-47D2-BBB7-9CF0D3E2F355}" type="datetimeFigureOut">
              <a:rPr lang="es-ES" smtClean="0"/>
              <a:t>16/12/2015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7202-9D8B-4B5F-AFAA-A1BB3BD05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2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17180" cy="1254001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CULTURA</a:t>
            </a:r>
            <a:r>
              <a:rPr lang="es-ES" sz="5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 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DE</a:t>
            </a:r>
            <a:r>
              <a:rPr lang="es-ES" sz="5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/>
            </a:r>
            <a:br>
              <a:rPr lang="es-ES" sz="5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</a:br>
            <a:r>
              <a:rPr lang="es-ES" sz="5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E</a:t>
            </a:r>
            <a:r>
              <a:rPr lang="es-ES" sz="5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S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P</a:t>
            </a:r>
            <a:r>
              <a:rPr lang="es-ES" sz="5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A</a:t>
            </a:r>
            <a:r>
              <a:rPr lang="es-ES" sz="5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Ñ</a:t>
            </a:r>
            <a:r>
              <a:rPr lang="es-ES" sz="5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Stencil" panose="040409050D0802020404" pitchFamily="82" charset="0"/>
              </a:rPr>
              <a:t>A</a:t>
            </a:r>
            <a:endParaRPr lang="es-ES" sz="54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9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7117180" cy="86142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4000"/>
                    </a:srgbClr>
                  </a:outerShdw>
                </a:effectLst>
                <a:latin typeface="Berlin Sans FB Demi" panose="020E0802020502020306" pitchFamily="34" charset="0"/>
              </a:rPr>
              <a:t>Hecho por : Óscar Herrera Blázquez</a:t>
            </a:r>
            <a:endParaRPr lang="es-ES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4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  <a:latin typeface="Bauhaus 93" panose="04030905020B02020C02" pitchFamily="82" charset="0"/>
              </a:rPr>
              <a:t>MÚSICA EN ESPAÑA</a:t>
            </a:r>
            <a:endParaRPr lang="es-ES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u="sng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 Arrebato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 nombre real es Francisco Javier </a:t>
            </a:r>
            <a:r>
              <a:rPr lang="es-ES" sz="2000" dirty="0" err="1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Labandón</a:t>
            </a: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Pérez y es un cantautor español de género pop, rumba y flamenco. Tiene 46 años y nació en Alcalá de Guadaira ( Sevilla ).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 sacado 9 discos y entre sus éxitos destacan “Duele”, “Poquito a poco”, “Háblame del sur” y el Himno Oficial del Centenario del Sevilla.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EEF31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2000" u="sng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Enlace :</a:t>
            </a: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https://</a:t>
            </a:r>
            <a:r>
              <a:rPr lang="es-ES" sz="2000" dirty="0" err="1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www.youtube.com</a:t>
            </a: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</a:t>
            </a:r>
            <a:r>
              <a:rPr lang="es-ES" sz="2000" dirty="0" err="1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watch?v</a:t>
            </a:r>
            <a:r>
              <a:rPr lang="es-ES" sz="2000" dirty="0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=</a:t>
            </a:r>
            <a:r>
              <a:rPr lang="es-ES" sz="2000" dirty="0" err="1" smtClean="0">
                <a:solidFill>
                  <a:srgbClr val="EEF31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vvH04rcXPck</a:t>
            </a:r>
            <a:endParaRPr lang="es-ES" sz="2000" dirty="0">
              <a:solidFill>
                <a:srgbClr val="EEF31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88489"/>
            <a:ext cx="2327920" cy="17459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25" y="4974202"/>
            <a:ext cx="2430840" cy="17745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74200"/>
            <a:ext cx="1606836" cy="1760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4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  <a:latin typeface="Bauhaus 93" panose="04030905020B02020C02" pitchFamily="82" charset="0"/>
              </a:rPr>
              <a:t>DEPORTE EN ESPAÑA</a:t>
            </a:r>
            <a:endParaRPr lang="es-ES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u="sng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0000">
                      <a:alpha val="9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Rafa Nadal</a:t>
            </a:r>
            <a:endParaRPr lang="es-ES" sz="2000" b="1" u="sng" dirty="0" smtClean="0">
              <a:solidFill>
                <a:srgbClr val="C00000"/>
              </a:solidFill>
              <a:effectLst>
                <a:outerShdw blurRad="50800" dist="50800" dir="5400000" algn="ctr" rotWithShape="0">
                  <a:srgbClr val="000000">
                    <a:alpha val="96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 un tenista español nacido en Manacor ( Mallorca ), tiene 29 años y es actualmente el tenista español más exitoso de la historia. También es considerado como uno de los mejores jugadores en la historia del tenis y el mejor de todos los tiempos en pistas de tierra batida.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861048"/>
            <a:ext cx="4095905" cy="27363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8163"/>
            <a:ext cx="3672408" cy="27466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Bauhaus 93" panose="04030905020B02020C02" pitchFamily="82" charset="0"/>
              </a:rPr>
              <a:t>FIESTAS EN ESPAÑA</a:t>
            </a:r>
            <a:endParaRPr lang="es-ES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Los Sanfermines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 celebra en Pamplona ( Navarra ) y comienza con el lanzamiento del chupinazo desde el balcón del Ayuntamiento de Pamplona, a las 12 del mediodía del 6 de julio y terminan a las 24 horas del 14 de julio con el Pobre de mí..., una canción de despedida. Lo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más característico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los Sanfermines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son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sus encierros, que consisten en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carreras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por delante de los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toros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terminan </a:t>
            </a:r>
            <a:r>
              <a:rPr lang="es-ES" sz="2000" dirty="0" smtClean="0">
                <a:solidFill>
                  <a:srgbClr val="FFFF00">
                    <a:alpha val="94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 la plaza de toros.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0" y="4547100"/>
            <a:ext cx="2646680" cy="18174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2755"/>
            <a:ext cx="2734548" cy="18217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56" y="4547101"/>
            <a:ext cx="2579976" cy="18174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8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latin typeface="Bauhaus 93" panose="04030905020B02020C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PRECIOS EN ESPAÑA</a:t>
            </a:r>
            <a:endParaRPr lang="es-ES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98000"/>
                  </a:srgbClr>
                </a:outerShdw>
              </a:effectLst>
              <a:latin typeface="Bauhaus 93" panose="04030905020B02020C02" pitchFamily="8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Café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1,60€ o 2€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Manzanas ( 1 Kg ):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1.50€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Hamburguesa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4.50€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½ L de agua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1,50€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Móvil :</a:t>
            </a:r>
            <a:r>
              <a:rPr lang="es-ES" sz="18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43,2€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Camiseta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Libro de Lengua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Chicle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0.50€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bocadillo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 o 4€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Lavavajillas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300€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Kg de pollo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2,55€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Kg de sardinas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pizza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barra de pan: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0,60€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cartón de leche :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0,90€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Kg de patatas :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2€ o 2,50€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s-ES" sz="18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Ir al cine :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8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7€</a:t>
            </a:r>
            <a:endParaRPr lang="es-ES" sz="1800" u="sng" dirty="0" smtClean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8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65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332</Words>
  <Application>Microsoft Office PowerPoint</Application>
  <PresentationFormat>Presentación en pantalla (4:3)</PresentationFormat>
  <Paragraphs>35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CULTURA DE ESPAÑA</vt:lpstr>
      <vt:lpstr>MÚSICA EN ESPAÑA</vt:lpstr>
      <vt:lpstr>DEPORTE EN ESPAÑA</vt:lpstr>
      <vt:lpstr>FIESTAS EN ESPAÑA</vt:lpstr>
      <vt:lpstr>PRECIOS EN ESPAÑA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anylos</dc:creator>
  <cp:lastModifiedBy>gema</cp:lastModifiedBy>
  <cp:revision>21</cp:revision>
  <dcterms:created xsi:type="dcterms:W3CDTF">2015-12-12T14:44:58Z</dcterms:created>
  <dcterms:modified xsi:type="dcterms:W3CDTF">2015-12-16T09:35:16Z</dcterms:modified>
</cp:coreProperties>
</file>