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62" r:id="rId4"/>
    <p:sldId id="261" r:id="rId5"/>
    <p:sldId id="258" r:id="rId6"/>
    <p:sldId id="259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84" autoAdjust="0"/>
    <p:restoredTop sz="77900" autoAdjust="0"/>
  </p:normalViewPr>
  <p:slideViewPr>
    <p:cSldViewPr>
      <p:cViewPr varScale="1">
        <p:scale>
          <a:sx n="38" d="100"/>
          <a:sy n="38" d="100"/>
        </p:scale>
        <p:origin x="-37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D2B72-E21D-4654-B6FF-08FA1A3D9A31}" type="datetimeFigureOut">
              <a:rPr lang="es-ES" smtClean="0"/>
              <a:t>16/12/2015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A4E56-B2DA-4BCD-8B47-F4175EBB3B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7892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s.wikipedia.org/wiki/Guitarra" TargetMode="External"/><Relationship Id="rId13" Type="http://schemas.openxmlformats.org/officeDocument/2006/relationships/hyperlink" Target="https://es.wikipedia.org/wiki/2006" TargetMode="External"/><Relationship Id="rId18" Type="http://schemas.openxmlformats.org/officeDocument/2006/relationships/hyperlink" Target="https://es.wikipedia.org/w/index.php?title=Gee_Anzalone&amp;action=edit&amp;redlink=1" TargetMode="External"/><Relationship Id="rId3" Type="http://schemas.openxmlformats.org/officeDocument/2006/relationships/hyperlink" Target="https://es.wikipedia.org/wiki/Marc_Hudson_(cantante)" TargetMode="External"/><Relationship Id="rId21" Type="http://schemas.openxmlformats.org/officeDocument/2006/relationships/hyperlink" Target="https://es.wikipedia.org/wiki/2014" TargetMode="External"/><Relationship Id="rId7" Type="http://schemas.openxmlformats.org/officeDocument/2006/relationships/hyperlink" Target="https://es.wikipedia.org/wiki/Herman_Li" TargetMode="External"/><Relationship Id="rId12" Type="http://schemas.openxmlformats.org/officeDocument/2006/relationships/hyperlink" Target="https://es.wikipedia.org/wiki/Bajo_el%C3%A9ctrico" TargetMode="External"/><Relationship Id="rId17" Type="http://schemas.openxmlformats.org/officeDocument/2006/relationships/hyperlink" Target="https://es.wikipedia.org/wiki/2001" TargetMode="External"/><Relationship Id="rId2" Type="http://schemas.openxmlformats.org/officeDocument/2006/relationships/slide" Target="../slides/slide9.xml"/><Relationship Id="rId16" Type="http://schemas.openxmlformats.org/officeDocument/2006/relationships/hyperlink" Target="https://es.wikipedia.org/wiki/Keytar" TargetMode="External"/><Relationship Id="rId20" Type="http://schemas.openxmlformats.org/officeDocument/2006/relationships/hyperlink" Target="https://es.wikipedia.org/wiki/Instrumento_de_percusi%C3%B3n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s.wikipedia.org/wiki/2011" TargetMode="External"/><Relationship Id="rId11" Type="http://schemas.openxmlformats.org/officeDocument/2006/relationships/hyperlink" Target="https://es.wikipedia.org/wiki/Fr%C3%A9d%C3%A9ric_Leclercq" TargetMode="External"/><Relationship Id="rId5" Type="http://schemas.openxmlformats.org/officeDocument/2006/relationships/hyperlink" Target="https://es.wikipedia.org/wiki/Coros" TargetMode="External"/><Relationship Id="rId15" Type="http://schemas.openxmlformats.org/officeDocument/2006/relationships/hyperlink" Target="https://es.wikipedia.org/wiki/Teclado_electr%C3%B3nico" TargetMode="External"/><Relationship Id="rId10" Type="http://schemas.openxmlformats.org/officeDocument/2006/relationships/hyperlink" Target="https://es.wikipedia.org/wiki/Sam_Totman" TargetMode="External"/><Relationship Id="rId19" Type="http://schemas.openxmlformats.org/officeDocument/2006/relationships/hyperlink" Target="https://es.wikipedia.org/wiki/Bater%C3%ADa_(instrumento_musical)" TargetMode="External"/><Relationship Id="rId4" Type="http://schemas.openxmlformats.org/officeDocument/2006/relationships/hyperlink" Target="https://es.wikipedia.org/wiki/Voz_(m%C3%BAsica)" TargetMode="External"/><Relationship Id="rId9" Type="http://schemas.openxmlformats.org/officeDocument/2006/relationships/hyperlink" Target="https://es.wikipedia.org/wiki/1999" TargetMode="External"/><Relationship Id="rId14" Type="http://schemas.openxmlformats.org/officeDocument/2006/relationships/hyperlink" Target="https://es.wikipedia.org/wiki/Vadim_Pruzhanov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A4E56-B2DA-4BCD-8B47-F4175EBB3BA8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0462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Marc Hudson (cantante)"/>
              </a:rPr>
              <a:t>Marc Hudson</a:t>
            </a:r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 </a:t>
            </a:r>
            <a:r>
              <a:rPr lang="es-E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Voz (música)"/>
              </a:rPr>
              <a:t>Voz</a:t>
            </a:r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es-E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Coros"/>
              </a:rPr>
              <a:t>Coros</a:t>
            </a:r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</a:t>
            </a:r>
            <a:r>
              <a:rPr lang="es-E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2011"/>
              </a:rPr>
              <a:t>2011</a:t>
            </a:r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 presente)</a:t>
            </a:r>
          </a:p>
          <a:p>
            <a:r>
              <a:rPr lang="es-E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Herman Li"/>
              </a:rPr>
              <a:t>Herman Li</a:t>
            </a:r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 </a:t>
            </a:r>
            <a:r>
              <a:rPr lang="es-E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 tooltip="Guitarra"/>
              </a:rPr>
              <a:t>Guitarra</a:t>
            </a:r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es-E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Coros"/>
              </a:rPr>
              <a:t>Coros</a:t>
            </a:r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</a:t>
            </a:r>
            <a:r>
              <a:rPr lang="es-E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 tooltip="1999"/>
              </a:rPr>
              <a:t>1999</a:t>
            </a:r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 presente)</a:t>
            </a:r>
          </a:p>
          <a:p>
            <a:r>
              <a:rPr lang="es-E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0" tooltip="Sam Totman"/>
              </a:rPr>
              <a:t>Sam </a:t>
            </a:r>
            <a:r>
              <a:rPr lang="es-E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0" tooltip="Sam Totman"/>
              </a:rPr>
              <a:t>Totman</a:t>
            </a:r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 </a:t>
            </a:r>
            <a:r>
              <a:rPr lang="es-E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 tooltip="Guitarra"/>
              </a:rPr>
              <a:t>Guitarra</a:t>
            </a:r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es-E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Coros"/>
              </a:rPr>
              <a:t>Coros</a:t>
            </a:r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</a:t>
            </a:r>
            <a:r>
              <a:rPr lang="es-E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 tooltip="1999"/>
              </a:rPr>
              <a:t>1999</a:t>
            </a:r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 presente)</a:t>
            </a:r>
          </a:p>
          <a:p>
            <a:r>
              <a:rPr lang="es-E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1" tooltip="Frédéric Leclercq"/>
              </a:rPr>
              <a:t>Frédéric</a:t>
            </a:r>
            <a:r>
              <a:rPr lang="es-E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1" tooltip="Frédéric Leclercq"/>
              </a:rPr>
              <a:t> </a:t>
            </a:r>
            <a:r>
              <a:rPr lang="es-E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1" tooltip="Frédéric Leclercq"/>
              </a:rPr>
              <a:t>Leclercq</a:t>
            </a:r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 </a:t>
            </a:r>
            <a:r>
              <a:rPr lang="es-E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2" tooltip="Bajo eléctrico"/>
              </a:rPr>
              <a:t>Bajo eléctrico</a:t>
            </a:r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es-ES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Coros"/>
              </a:rPr>
              <a:t>Coros</a:t>
            </a:r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</a:t>
            </a:r>
            <a:r>
              <a:rPr lang="es-E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3" tooltip="2006"/>
              </a:rPr>
              <a:t>2006</a:t>
            </a:r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 presente)</a:t>
            </a:r>
          </a:p>
          <a:p>
            <a:r>
              <a:rPr lang="es-E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4" tooltip="Vadim Pruzhanov"/>
              </a:rPr>
              <a:t>Vadim</a:t>
            </a:r>
            <a:r>
              <a:rPr lang="es-E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4" tooltip="Vadim Pruzhanov"/>
              </a:rPr>
              <a:t> </a:t>
            </a:r>
            <a:r>
              <a:rPr lang="es-E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4" tooltip="Vadim Pruzhanov"/>
              </a:rPr>
              <a:t>Pruzhanov</a:t>
            </a:r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 </a:t>
            </a:r>
            <a:r>
              <a:rPr lang="es-E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5" tooltip="Teclado electrónico"/>
              </a:rPr>
              <a:t>Teclado</a:t>
            </a:r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es-E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6" tooltip="Keytar"/>
              </a:rPr>
              <a:t>Keytar</a:t>
            </a:r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es-E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Coros"/>
              </a:rPr>
              <a:t>Coros</a:t>
            </a:r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</a:t>
            </a:r>
            <a:r>
              <a:rPr lang="es-E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7" tooltip="2001"/>
              </a:rPr>
              <a:t>2001</a:t>
            </a:r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 presente) https://youtu.be/cU4GXgaCFTI</a:t>
            </a:r>
          </a:p>
          <a:p>
            <a:r>
              <a:rPr lang="es-E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8" tooltip="Gee Anzalone (aún no redactado)"/>
              </a:rPr>
              <a:t>Gee</a:t>
            </a:r>
            <a:r>
              <a:rPr lang="es-E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8" tooltip="Gee Anzalone (aún no redactado)"/>
              </a:rPr>
              <a:t> </a:t>
            </a:r>
            <a:r>
              <a:rPr lang="es-E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8" tooltip="Gee Anzalone (aún no redactado)"/>
              </a:rPr>
              <a:t>Anzalone</a:t>
            </a:r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 </a:t>
            </a:r>
            <a:r>
              <a:rPr lang="es-E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9" tooltip="Batería (instrumento musical)"/>
              </a:rPr>
              <a:t>Batería</a:t>
            </a:r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es-E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0" tooltip="Instrumento de percusión"/>
              </a:rPr>
              <a:t>Percusión</a:t>
            </a:r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es-E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Coros"/>
              </a:rPr>
              <a:t>Coros</a:t>
            </a:r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</a:t>
            </a:r>
            <a:r>
              <a:rPr lang="es-E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1" tooltip="2014"/>
              </a:rPr>
              <a:t>2014</a:t>
            </a:r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 presente) https://youtu.be/qVxeLyPUnIo</a:t>
            </a:r>
          </a:p>
          <a:p>
            <a:endParaRPr lang="es-E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https://youtu.be/lRt54xjIq7w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A4E56-B2DA-4BCD-8B47-F4175EBB3BA8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1331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4F96-8536-47B0-B8AB-60F74D89ECB6}" type="datetimeFigureOut">
              <a:rPr lang="es-ES" smtClean="0"/>
              <a:t>16/12/2015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FE82-6A2D-457F-84AC-BD0B5661071A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4F96-8536-47B0-B8AB-60F74D89ECB6}" type="datetimeFigureOut">
              <a:rPr lang="es-ES" smtClean="0"/>
              <a:t>16/12/2015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FE82-6A2D-457F-84AC-BD0B5661071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4F96-8536-47B0-B8AB-60F74D89ECB6}" type="datetimeFigureOut">
              <a:rPr lang="es-ES" smtClean="0"/>
              <a:t>16/12/2015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FE82-6A2D-457F-84AC-BD0B5661071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4F96-8536-47B0-B8AB-60F74D89ECB6}" type="datetimeFigureOut">
              <a:rPr lang="es-ES" smtClean="0"/>
              <a:t>16/12/2015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FE82-6A2D-457F-84AC-BD0B5661071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4F96-8536-47B0-B8AB-60F74D89ECB6}" type="datetimeFigureOut">
              <a:rPr lang="es-ES" smtClean="0"/>
              <a:t>16/12/2015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FE82-6A2D-457F-84AC-BD0B5661071A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4F96-8536-47B0-B8AB-60F74D89ECB6}" type="datetimeFigureOut">
              <a:rPr lang="es-ES" smtClean="0"/>
              <a:t>16/12/2015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FE82-6A2D-457F-84AC-BD0B5661071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4F96-8536-47B0-B8AB-60F74D89ECB6}" type="datetimeFigureOut">
              <a:rPr lang="es-ES" smtClean="0"/>
              <a:t>16/12/2015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FE82-6A2D-457F-84AC-BD0B5661071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4F96-8536-47B0-B8AB-60F74D89ECB6}" type="datetimeFigureOut">
              <a:rPr lang="es-ES" smtClean="0"/>
              <a:t>16/12/2015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FE82-6A2D-457F-84AC-BD0B5661071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4F96-8536-47B0-B8AB-60F74D89ECB6}" type="datetimeFigureOut">
              <a:rPr lang="es-ES" smtClean="0"/>
              <a:t>16/12/2015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FE82-6A2D-457F-84AC-BD0B5661071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4F96-8536-47B0-B8AB-60F74D89ECB6}" type="datetimeFigureOut">
              <a:rPr lang="es-ES" smtClean="0"/>
              <a:t>16/12/2015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FE82-6A2D-457F-84AC-BD0B5661071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4F96-8536-47B0-B8AB-60F74D89ECB6}" type="datetimeFigureOut">
              <a:rPr lang="es-ES" smtClean="0"/>
              <a:t>16/12/2015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0F3FE82-6A2D-457F-84AC-BD0B5661071A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3334F96-8536-47B0-B8AB-60F74D89ECB6}" type="datetimeFigureOut">
              <a:rPr lang="es-ES" smtClean="0"/>
              <a:t>16/12/2015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0F3FE82-6A2D-457F-84AC-BD0B5661071A}" type="slidenum">
              <a:rPr lang="es-ES" smtClean="0"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lRt54xjIq7w" TargetMode="External"/><Relationship Id="rId5" Type="http://schemas.openxmlformats.org/officeDocument/2006/relationships/hyperlink" Target="https://youtu.be/qVxeLyPUnIo" TargetMode="External"/><Relationship Id="rId4" Type="http://schemas.openxmlformats.org/officeDocument/2006/relationships/hyperlink" Target="https://youtu.be/cU4GXgaCFT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0"/>
            <a:ext cx="7484368" cy="1268760"/>
          </a:xfrm>
        </p:spPr>
        <p:txBody>
          <a:bodyPr>
            <a:normAutofit/>
          </a:bodyPr>
          <a:lstStyle/>
          <a:p>
            <a:pPr algn="ctr"/>
            <a:r>
              <a:rPr lang="es-ES" sz="4800" dirty="0" smtClean="0">
                <a:solidFill>
                  <a:schemeClr val="accent6">
                    <a:lumMod val="75000"/>
                  </a:schemeClr>
                </a:solidFill>
              </a:rPr>
              <a:t>PRESENTACIÓN DE ESPAÑA</a:t>
            </a:r>
            <a:endParaRPr lang="es-ES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55576" y="1700808"/>
            <a:ext cx="7992888" cy="3096344"/>
          </a:xfrm>
        </p:spPr>
        <p:txBody>
          <a:bodyPr>
            <a:normAutofit/>
          </a:bodyPr>
          <a:lstStyle/>
          <a:p>
            <a:pPr algn="l"/>
            <a:r>
              <a:rPr lang="es-ES" sz="3600" dirty="0" smtClean="0">
                <a:solidFill>
                  <a:schemeClr val="tx1"/>
                </a:solidFill>
              </a:rPr>
              <a:t>1</a:t>
            </a:r>
            <a:r>
              <a:rPr lang="es-ES" sz="3600" dirty="0" smtClean="0">
                <a:solidFill>
                  <a:schemeClr val="tx1"/>
                </a:solidFill>
              </a:rPr>
              <a:t>: Motociclismo</a:t>
            </a:r>
            <a:endParaRPr lang="es-ES" sz="3600" dirty="0" smtClean="0">
              <a:solidFill>
                <a:schemeClr val="tx1"/>
              </a:solidFill>
            </a:endParaRPr>
          </a:p>
          <a:p>
            <a:pPr algn="l"/>
            <a:r>
              <a:rPr lang="es-ES" sz="3600" dirty="0" smtClean="0"/>
              <a:t>2: La </a:t>
            </a:r>
            <a:r>
              <a:rPr lang="es-ES" sz="3600" dirty="0" smtClean="0"/>
              <a:t>Navidad</a:t>
            </a:r>
          </a:p>
          <a:p>
            <a:pPr algn="l"/>
            <a:r>
              <a:rPr lang="es-ES" sz="3600" dirty="0" smtClean="0">
                <a:solidFill>
                  <a:schemeClr val="tx1"/>
                </a:solidFill>
              </a:rPr>
              <a:t>3: Grupo </a:t>
            </a:r>
            <a:r>
              <a:rPr lang="es-ES" sz="3600" dirty="0" smtClean="0">
                <a:solidFill>
                  <a:schemeClr val="tx1"/>
                </a:solidFill>
              </a:rPr>
              <a:t>español</a:t>
            </a:r>
            <a:r>
              <a:rPr lang="es-ES" sz="3600" dirty="0" smtClean="0">
                <a:solidFill>
                  <a:schemeClr val="tx1"/>
                </a:solidFill>
              </a:rPr>
              <a:t>: ”</a:t>
            </a:r>
            <a:r>
              <a:rPr lang="es-ES" sz="3600" dirty="0"/>
              <a:t>Z</a:t>
            </a:r>
            <a:r>
              <a:rPr lang="es-ES" sz="3600" dirty="0" smtClean="0">
                <a:solidFill>
                  <a:schemeClr val="tx1"/>
                </a:solidFill>
              </a:rPr>
              <a:t>enobia</a:t>
            </a:r>
            <a:r>
              <a:rPr lang="es-ES" sz="3600" dirty="0" smtClean="0">
                <a:solidFill>
                  <a:schemeClr val="tx1"/>
                </a:solidFill>
              </a:rPr>
              <a:t>” y mi grupo favorito</a:t>
            </a:r>
            <a:r>
              <a:rPr lang="es-ES" sz="3600" dirty="0" smtClean="0">
                <a:solidFill>
                  <a:schemeClr val="tx1"/>
                </a:solidFill>
              </a:rPr>
              <a:t>:”</a:t>
            </a:r>
            <a:r>
              <a:rPr lang="es-ES" sz="3600" dirty="0" err="1"/>
              <a:t>D</a:t>
            </a:r>
            <a:r>
              <a:rPr lang="es-ES" sz="3600" dirty="0" err="1" smtClean="0">
                <a:solidFill>
                  <a:schemeClr val="tx1"/>
                </a:solidFill>
              </a:rPr>
              <a:t>ragonforce</a:t>
            </a:r>
            <a:r>
              <a:rPr lang="es-ES" sz="4400" dirty="0" smtClean="0">
                <a:solidFill>
                  <a:schemeClr val="tx1"/>
                </a:solidFill>
              </a:rPr>
              <a:t>”</a:t>
            </a:r>
          </a:p>
          <a:p>
            <a:pPr algn="l"/>
            <a:endParaRPr lang="es-ES" sz="4400" dirty="0" smtClean="0">
              <a:solidFill>
                <a:schemeClr val="tx1"/>
              </a:solidFill>
            </a:endParaRPr>
          </a:p>
        </p:txBody>
      </p:sp>
      <p:sp>
        <p:nvSpPr>
          <p:cNvPr id="11266" name="AutoShape 2" descr="Resultado de imagen de pilotos de motogp españo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0" y="5661248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De Miguel Ángel Rueda Martínez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Picture 2" descr="http://www.revolvermag.com/wp-content/uploads/2014/08/DragonForc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8696288" cy="489166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07904" y="2780928"/>
            <a:ext cx="1728192" cy="1287016"/>
          </a:xfrm>
        </p:spPr>
        <p:txBody>
          <a:bodyPr>
            <a:noAutofit/>
          </a:bodyPr>
          <a:lstStyle/>
          <a:p>
            <a:r>
              <a:rPr lang="es-ES" sz="9600" dirty="0" smtClean="0"/>
              <a:t>FIN</a:t>
            </a:r>
            <a:endParaRPr lang="es-E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MOTOCICLISMO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" dirty="0" smtClean="0"/>
              <a:t>El motociclismo es un deporte muy practicado en España, tenemos a varios de los mejores pilotos del mundo, como Marc Márquez, Jorge Lorenzo y </a:t>
            </a:r>
            <a:r>
              <a:rPr lang="es-ES" dirty="0" err="1" smtClean="0"/>
              <a:t>Dani</a:t>
            </a:r>
            <a:r>
              <a:rPr lang="es-ES" dirty="0" smtClean="0"/>
              <a:t> Pedrosa.</a:t>
            </a:r>
          </a:p>
          <a:p>
            <a:r>
              <a:rPr lang="es-ES" dirty="0" smtClean="0"/>
              <a:t>Algunos de los circuitos en España son los de Valencia y Barcelona, el </a:t>
            </a:r>
            <a:r>
              <a:rPr lang="es-ES" dirty="0" err="1" smtClean="0"/>
              <a:t>Montmeló</a:t>
            </a:r>
            <a:r>
              <a:rPr lang="es-ES" dirty="0" smtClean="0"/>
              <a:t> y el Ricardo Tormo.</a:t>
            </a:r>
          </a:p>
          <a:p>
            <a:r>
              <a:rPr lang="es-ES" dirty="0" smtClean="0"/>
              <a:t>Nuestros pilotos han ganado muchos campeonatos del mundo, pero también hemos competido con grandes pilotos como Michael </a:t>
            </a:r>
            <a:r>
              <a:rPr lang="es-ES" dirty="0" err="1" smtClean="0"/>
              <a:t>Doohan</a:t>
            </a:r>
            <a:r>
              <a:rPr lang="es-ES" dirty="0" smtClean="0"/>
              <a:t>, Kevin </a:t>
            </a:r>
            <a:r>
              <a:rPr lang="es-ES" dirty="0" err="1" smtClean="0"/>
              <a:t>Schwantz</a:t>
            </a:r>
            <a:r>
              <a:rPr lang="es-ES" dirty="0" smtClean="0"/>
              <a:t> y Valentino </a:t>
            </a:r>
            <a:r>
              <a:rPr lang="es-ES" dirty="0" err="1" smtClean="0"/>
              <a:t>Rossi</a:t>
            </a:r>
            <a:r>
              <a:rPr lang="es-ES" dirty="0" smtClean="0"/>
              <a:t>.</a:t>
            </a:r>
          </a:p>
          <a:p>
            <a:r>
              <a:rPr lang="es-ES" dirty="0" smtClean="0"/>
              <a:t>Este último año lo ha ganado Jorge Lorenzo, quedando segundo Valentino </a:t>
            </a:r>
            <a:r>
              <a:rPr lang="es-ES" dirty="0" err="1" smtClean="0"/>
              <a:t>Rossi</a:t>
            </a:r>
            <a:r>
              <a:rPr lang="es-ES" dirty="0" smtClean="0"/>
              <a:t> y tercero Marc Márquez.</a:t>
            </a:r>
            <a:endParaRPr lang="es-E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 flipV="1">
            <a:off x="5868144" y="4649767"/>
            <a:ext cx="45719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s-ES" dirty="0" smtClean="0"/>
          </a:p>
        </p:txBody>
      </p:sp>
      <p:sp>
        <p:nvSpPr>
          <p:cNvPr id="9" name="8 CuadroTexto"/>
          <p:cNvSpPr txBox="1"/>
          <p:nvPr/>
        </p:nvSpPr>
        <p:spPr>
          <a:xfrm>
            <a:off x="1043608" y="198884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sdfgsdf</a:t>
            </a:r>
            <a:endParaRPr lang="es-ES" dirty="0"/>
          </a:p>
        </p:txBody>
      </p:sp>
      <p:pic>
        <p:nvPicPr>
          <p:cNvPr id="11" name="Picture 4" descr="http://deporadictos.com/wp-content/uploads/2014/12/Pedrosa-M%C3%A1rquez-y-Lorenz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278" y="1935163"/>
            <a:ext cx="7803444" cy="4389437"/>
          </a:xfrm>
          <a:prstGeom prst="rect">
            <a:avLst/>
          </a:prstGeom>
          <a:noFill/>
        </p:spPr>
      </p:pic>
      <p:sp>
        <p:nvSpPr>
          <p:cNvPr id="12" name="11 CuadroTexto"/>
          <p:cNvSpPr txBox="1"/>
          <p:nvPr/>
        </p:nvSpPr>
        <p:spPr>
          <a:xfrm rot="20822757">
            <a:off x="1343542" y="2099931"/>
            <a:ext cx="2317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Dani</a:t>
            </a:r>
            <a:r>
              <a:rPr lang="es-ES" dirty="0" smtClean="0"/>
              <a:t> Pedrosa</a:t>
            </a:r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deporadictos.com/wp-content/uploads/2014/12/Pedrosa-M%C3%A1rquez-y-Lorenz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278" y="1935163"/>
            <a:ext cx="7803444" cy="4389437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2987824" y="2852936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Marc Márquez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 flipV="1">
            <a:off x="5868144" y="4649767"/>
            <a:ext cx="45719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s-ES" dirty="0" smtClean="0"/>
          </a:p>
        </p:txBody>
      </p:sp>
      <p:pic>
        <p:nvPicPr>
          <p:cNvPr id="11" name="Picture 4" descr="http://deporadictos.com/wp-content/uploads/2014/12/Pedrosa-M%C3%A1rquez-y-Lorenz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278" y="1935163"/>
            <a:ext cx="7803444" cy="4389437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5148064" y="1916832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Jorge Lorenzo</a:t>
            </a:r>
            <a:endParaRPr lang="es-ES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NAVIDAD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La Navidad es una fiesta religiosa que se celebra el  25 de diciembre. En esta festividad se celebra el nacimiento de Jesucristo en Belén.</a:t>
            </a:r>
          </a:p>
          <a:p>
            <a:r>
              <a:rPr lang="es-ES" dirty="0" smtClean="0"/>
              <a:t>Para los estudiantes se festeja después de terminar el primer trimestre del curso y es muy importante aquí en España porque, para nosotros, la religión más importante es la católica.</a:t>
            </a:r>
          </a:p>
          <a:p>
            <a:r>
              <a:rPr lang="es-ES" dirty="0" smtClean="0"/>
              <a:t>En la mañana del 6 de enero, los </a:t>
            </a:r>
            <a:r>
              <a:rPr lang="es-ES" dirty="0" smtClean="0"/>
              <a:t>Reyes </a:t>
            </a:r>
            <a:r>
              <a:rPr lang="es-ES" dirty="0"/>
              <a:t>M</a:t>
            </a:r>
            <a:r>
              <a:rPr lang="es-ES" dirty="0" smtClean="0"/>
              <a:t>agos </a:t>
            </a:r>
            <a:r>
              <a:rPr lang="es-ES" dirty="0" smtClean="0"/>
              <a:t>traen regalos a los niños pequeños como recompensa de portarse bien todo el año, al día siguiente suelen empezar las clases otra vez.</a:t>
            </a:r>
          </a:p>
          <a:p>
            <a:endParaRPr lang="es-ES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764704"/>
            <a:ext cx="3528392" cy="650336"/>
          </a:xfrm>
        </p:spPr>
        <p:txBody>
          <a:bodyPr>
            <a:normAutofit/>
          </a:bodyPr>
          <a:lstStyle/>
          <a:p>
            <a:r>
              <a:rPr lang="es-ES" sz="3200" dirty="0" smtClean="0"/>
              <a:t>GRUPO ESPAÑOL:</a:t>
            </a:r>
            <a:endParaRPr lang="es-ES" sz="3200" dirty="0"/>
          </a:p>
        </p:txBody>
      </p:sp>
      <p:pic>
        <p:nvPicPr>
          <p:cNvPr id="4" name="3 Marcador de contenido" descr="zenobialogo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07704" y="1484784"/>
            <a:ext cx="4474840" cy="880984"/>
          </a:xfrm>
        </p:spPr>
      </p:pic>
      <p:sp>
        <p:nvSpPr>
          <p:cNvPr id="5" name="4 CuadroTexto"/>
          <p:cNvSpPr txBox="1"/>
          <p:nvPr/>
        </p:nvSpPr>
        <p:spPr>
          <a:xfrm>
            <a:off x="0" y="2348880"/>
            <a:ext cx="79563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Zenobia es una banda de heavy metal y </a:t>
            </a:r>
            <a:r>
              <a:rPr lang="es-ES" dirty="0" err="1" smtClean="0"/>
              <a:t>power</a:t>
            </a:r>
            <a:r>
              <a:rPr lang="es-ES" dirty="0" smtClean="0"/>
              <a:t> metal original de Lardero(La Rioja). Fue fundada en 2001 por </a:t>
            </a:r>
            <a:r>
              <a:rPr lang="es-ES" dirty="0" smtClean="0"/>
              <a:t>el vocalista</a:t>
            </a:r>
            <a:r>
              <a:rPr lang="es-ES" dirty="0" smtClean="0"/>
              <a:t>, Jorge Berceo. Y está formada por </a:t>
            </a:r>
            <a:r>
              <a:rPr lang="es-ES" dirty="0" err="1"/>
              <a:t>V</a:t>
            </a:r>
            <a:r>
              <a:rPr lang="es-ES" dirty="0" err="1" smtClean="0"/>
              <a:t>ictor</a:t>
            </a:r>
            <a:r>
              <a:rPr lang="es-ES" dirty="0" smtClean="0"/>
              <a:t> </a:t>
            </a:r>
            <a:r>
              <a:rPr lang="es-ES" dirty="0" smtClean="0"/>
              <a:t>de Andrés(guitarra), Salva Hache(bajo) y por Javi Herrero a la batería</a:t>
            </a:r>
            <a:r>
              <a:rPr lang="es-ES" smtClean="0"/>
              <a:t>, </a:t>
            </a:r>
            <a:r>
              <a:rPr lang="es-ES" smtClean="0"/>
              <a:t>Este </a:t>
            </a:r>
            <a:r>
              <a:rPr lang="es-ES" dirty="0" smtClean="0"/>
              <a:t>cuarteto tiene más de una década y han conseguido componer himnos para el heavy metal español</a:t>
            </a:r>
          </a:p>
          <a:p>
            <a:r>
              <a:rPr lang="es-ES" dirty="0" smtClean="0"/>
              <a:t>Cuentan con 6 álbumes de estudio, un disco de rarezas y un DVD de estudio.</a:t>
            </a:r>
          </a:p>
          <a:p>
            <a:r>
              <a:rPr lang="es-ES" dirty="0" smtClean="0"/>
              <a:t>Algunas de sus canciones son: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179512" y="4725144"/>
            <a:ext cx="3242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https://youtu.be/6OjJchsMfcw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179512" y="522920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https://youtu.be/C-wLrUFK5Co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179512" y="5733256"/>
            <a:ext cx="3373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https://youtu.be/BNyVVwsBL7s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3635896" y="4725144"/>
            <a:ext cx="33123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 dirty="0" smtClean="0"/>
              <a:t>El sueño de un loco</a:t>
            </a:r>
          </a:p>
          <a:p>
            <a:endParaRPr lang="es-ES" u="sng" dirty="0"/>
          </a:p>
          <a:p>
            <a:r>
              <a:rPr lang="es-ES" u="sng" dirty="0" smtClean="0"/>
              <a:t>Lo llevo en la sangre</a:t>
            </a:r>
          </a:p>
          <a:p>
            <a:endParaRPr lang="es-ES" u="sng" dirty="0"/>
          </a:p>
          <a:p>
            <a:r>
              <a:rPr lang="es-ES" u="sng" dirty="0" smtClean="0"/>
              <a:t>Borraré tu nombre</a:t>
            </a:r>
            <a:endParaRPr lang="es-E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Picture 2" descr="http://duqueproducciones.com/wp-content/uploads/2014/01/Zenobia_3_we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8627804" cy="564216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143000"/>
          </a:xfrm>
        </p:spPr>
        <p:txBody>
          <a:bodyPr>
            <a:normAutofit/>
          </a:bodyPr>
          <a:lstStyle/>
          <a:p>
            <a:r>
              <a:rPr lang="es-ES" sz="3200" dirty="0" smtClean="0"/>
              <a:t>MI GRUPO FAVORITO</a:t>
            </a:r>
            <a:endParaRPr lang="es-ES" sz="3200" dirty="0"/>
          </a:p>
        </p:txBody>
      </p:sp>
      <p:pic>
        <p:nvPicPr>
          <p:cNvPr id="8" name="7 Marcador de contenido" descr="header-screen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779912" y="692696"/>
            <a:ext cx="4871082" cy="1987973"/>
          </a:xfrm>
        </p:spPr>
      </p:pic>
      <p:sp>
        <p:nvSpPr>
          <p:cNvPr id="11" name="10 CuadroTexto"/>
          <p:cNvSpPr txBox="1"/>
          <p:nvPr/>
        </p:nvSpPr>
        <p:spPr>
          <a:xfrm>
            <a:off x="0" y="2636913"/>
            <a:ext cx="57961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Dragonforce</a:t>
            </a:r>
            <a:r>
              <a:rPr lang="es-ES" dirty="0" smtClean="0"/>
              <a:t> es una banda de </a:t>
            </a:r>
            <a:r>
              <a:rPr lang="es-ES" dirty="0" err="1" smtClean="0"/>
              <a:t>power</a:t>
            </a:r>
            <a:r>
              <a:rPr lang="es-ES" dirty="0" smtClean="0"/>
              <a:t> metal formada en el año 1999, en Londres(Inglaterra) y compuesta por músicos de China, Inglaterra, Italia, Francia y Ucrania. Sus letras hablan sobre el lado épico del </a:t>
            </a:r>
            <a:r>
              <a:rPr lang="es-ES" dirty="0" err="1" smtClean="0"/>
              <a:t>power</a:t>
            </a:r>
            <a:r>
              <a:rPr lang="es-ES" dirty="0" smtClean="0"/>
              <a:t> metal agregándole ritmo mucho más rápido, mezclando sonidos de videojuegos y otros.</a:t>
            </a:r>
          </a:p>
          <a:p>
            <a:r>
              <a:rPr lang="es-ES" dirty="0" smtClean="0"/>
              <a:t>Sus componentes son: </a:t>
            </a:r>
          </a:p>
          <a:p>
            <a:endParaRPr lang="es-ES" dirty="0"/>
          </a:p>
          <a:p>
            <a:r>
              <a:rPr lang="es-ES" dirty="0" smtClean="0"/>
              <a:t>Marc Hudson-Voz</a:t>
            </a:r>
          </a:p>
          <a:p>
            <a:r>
              <a:rPr lang="es-ES" dirty="0" smtClean="0"/>
              <a:t>Herman Li-Guitarra</a:t>
            </a:r>
          </a:p>
          <a:p>
            <a:r>
              <a:rPr lang="es-ES" dirty="0" smtClean="0"/>
              <a:t>Sam </a:t>
            </a:r>
            <a:r>
              <a:rPr lang="es-ES" dirty="0" err="1" smtClean="0"/>
              <a:t>Totman</a:t>
            </a:r>
            <a:r>
              <a:rPr lang="es-ES" dirty="0" smtClean="0"/>
              <a:t>-Guitarra</a:t>
            </a:r>
          </a:p>
          <a:p>
            <a:r>
              <a:rPr lang="es-ES" dirty="0" err="1" smtClean="0"/>
              <a:t>Frédéric</a:t>
            </a:r>
            <a:r>
              <a:rPr lang="es-ES" dirty="0" smtClean="0"/>
              <a:t> </a:t>
            </a:r>
            <a:r>
              <a:rPr lang="es-ES" dirty="0" err="1" smtClean="0"/>
              <a:t>Leclercq</a:t>
            </a:r>
            <a:r>
              <a:rPr lang="es-ES" dirty="0" smtClean="0"/>
              <a:t>-Bajo</a:t>
            </a:r>
          </a:p>
          <a:p>
            <a:r>
              <a:rPr lang="es-ES" dirty="0" err="1" smtClean="0"/>
              <a:t>Vadim</a:t>
            </a:r>
            <a:r>
              <a:rPr lang="es-ES" dirty="0" smtClean="0"/>
              <a:t> </a:t>
            </a:r>
            <a:r>
              <a:rPr lang="es-ES" dirty="0" err="1" smtClean="0"/>
              <a:t>Pruzhanov</a:t>
            </a:r>
            <a:r>
              <a:rPr lang="es-ES" dirty="0" smtClean="0"/>
              <a:t>-Teclado</a:t>
            </a:r>
          </a:p>
          <a:p>
            <a:r>
              <a:rPr lang="es-ES" dirty="0" err="1" smtClean="0"/>
              <a:t>Gee</a:t>
            </a:r>
            <a:r>
              <a:rPr lang="es-ES" dirty="0" smtClean="0"/>
              <a:t>  </a:t>
            </a:r>
            <a:r>
              <a:rPr lang="es-ES" dirty="0" err="1" smtClean="0"/>
              <a:t>Anzalone</a:t>
            </a:r>
            <a:r>
              <a:rPr lang="es-ES" dirty="0" smtClean="0"/>
              <a:t>-Batería</a:t>
            </a:r>
          </a:p>
          <a:p>
            <a:endParaRPr lang="es-ES" dirty="0" smtClean="0"/>
          </a:p>
          <a:p>
            <a:endParaRPr lang="es-ES" dirty="0" smtClean="0"/>
          </a:p>
        </p:txBody>
      </p:sp>
      <p:sp>
        <p:nvSpPr>
          <p:cNvPr id="14" name="13 CuadroTexto"/>
          <p:cNvSpPr txBox="1"/>
          <p:nvPr/>
        </p:nvSpPr>
        <p:spPr>
          <a:xfrm>
            <a:off x="3131840" y="4365104"/>
            <a:ext cx="60121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Y algunas canciones:</a:t>
            </a:r>
          </a:p>
          <a:p>
            <a:endParaRPr lang="es-ES" dirty="0" smtClean="0"/>
          </a:p>
          <a:p>
            <a:r>
              <a:rPr lang="es-ES" dirty="0" smtClean="0">
                <a:hlinkClick r:id="rId4"/>
              </a:rPr>
              <a:t>https://youtu.be/cU4GXgaCFTI</a:t>
            </a:r>
            <a:r>
              <a:rPr lang="es-ES" dirty="0" smtClean="0"/>
              <a:t> (</a:t>
            </a:r>
            <a:r>
              <a:rPr lang="es-ES" dirty="0" err="1" smtClean="0"/>
              <a:t>Cry</a:t>
            </a:r>
            <a:r>
              <a:rPr lang="es-ES" dirty="0" smtClean="0"/>
              <a:t> </a:t>
            </a:r>
            <a:r>
              <a:rPr lang="es-ES" dirty="0" err="1" smtClean="0"/>
              <a:t>Thunder</a:t>
            </a:r>
            <a:r>
              <a:rPr lang="es-ES" dirty="0" smtClean="0"/>
              <a:t>)</a:t>
            </a:r>
          </a:p>
          <a:p>
            <a:r>
              <a:rPr lang="es-ES" dirty="0" smtClean="0">
                <a:hlinkClick r:id="rId5"/>
              </a:rPr>
              <a:t>https://youtu.be/qVxeLyPUnIo</a:t>
            </a:r>
            <a:r>
              <a:rPr lang="es-ES" dirty="0" smtClean="0"/>
              <a:t>   (</a:t>
            </a:r>
            <a:r>
              <a:rPr lang="es-ES" dirty="0" err="1" smtClean="0"/>
              <a:t>Seasons</a:t>
            </a:r>
            <a:r>
              <a:rPr lang="es-ES" dirty="0" smtClean="0"/>
              <a:t>)</a:t>
            </a:r>
          </a:p>
          <a:p>
            <a:r>
              <a:rPr lang="es-ES" dirty="0" smtClean="0">
                <a:hlinkClick r:id="rId6"/>
              </a:rPr>
              <a:t>https://youtu.be/lRt54xjIq7w</a:t>
            </a:r>
            <a:r>
              <a:rPr lang="es-ES" dirty="0" smtClean="0"/>
              <a:t>      (</a:t>
            </a:r>
            <a:r>
              <a:rPr lang="es-ES" dirty="0" err="1" smtClean="0"/>
              <a:t>Heroes</a:t>
            </a:r>
            <a:r>
              <a:rPr lang="es-ES" dirty="0" smtClean="0"/>
              <a:t> of </a:t>
            </a:r>
            <a:r>
              <a:rPr lang="es-ES" dirty="0" err="1" smtClean="0"/>
              <a:t>our</a:t>
            </a:r>
            <a:r>
              <a:rPr lang="es-ES" dirty="0" smtClean="0"/>
              <a:t> time)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255</TotalTime>
  <Words>443</Words>
  <Application>Microsoft Office PowerPoint</Application>
  <PresentationFormat>Presentación en pantalla (4:3)</PresentationFormat>
  <Paragraphs>62</Paragraphs>
  <Slides>11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Flujo</vt:lpstr>
      <vt:lpstr>PRESENTACIÓN DE ESPAÑA</vt:lpstr>
      <vt:lpstr>MOTOCICLISMO</vt:lpstr>
      <vt:lpstr>Presentación de PowerPoint</vt:lpstr>
      <vt:lpstr>Presentación de PowerPoint</vt:lpstr>
      <vt:lpstr>Presentación de PowerPoint</vt:lpstr>
      <vt:lpstr>LA NAVIDAD</vt:lpstr>
      <vt:lpstr>GRUPO ESPAÑOL:</vt:lpstr>
      <vt:lpstr>Presentación de PowerPoint</vt:lpstr>
      <vt:lpstr>MI GRUPO FAVORITO</vt:lpstr>
      <vt:lpstr>Presentación de PowerPoint</vt:lpstr>
      <vt:lpstr>FIN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</dc:title>
  <dc:creator>MIGUEL ANGEL_2</dc:creator>
  <cp:lastModifiedBy>gema</cp:lastModifiedBy>
  <cp:revision>27</cp:revision>
  <dcterms:created xsi:type="dcterms:W3CDTF">2015-12-12T21:33:02Z</dcterms:created>
  <dcterms:modified xsi:type="dcterms:W3CDTF">2015-12-16T09:46:18Z</dcterms:modified>
</cp:coreProperties>
</file>