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02D8-BCF4-4B03-B562-BC03A672CECC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4B4236-FB41-4446-A046-E3EAE69598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02D8-BCF4-4B03-B562-BC03A672CECC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4236-FB41-4446-A046-E3EAE69598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02D8-BCF4-4B03-B562-BC03A672CECC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4236-FB41-4446-A046-E3EAE69598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02D8-BCF4-4B03-B562-BC03A672CECC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4236-FB41-4446-A046-E3EAE69598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02D8-BCF4-4B03-B562-BC03A672CECC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4B4236-FB41-4446-A046-E3EAE69598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02D8-BCF4-4B03-B562-BC03A672CECC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4236-FB41-4446-A046-E3EAE69598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02D8-BCF4-4B03-B562-BC03A672CECC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4236-FB41-4446-A046-E3EAE69598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02D8-BCF4-4B03-B562-BC03A672CECC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4236-FB41-4446-A046-E3EAE69598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02D8-BCF4-4B03-B562-BC03A672CECC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4236-FB41-4446-A046-E3EAE69598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02D8-BCF4-4B03-B562-BC03A672CECC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4236-FB41-4446-A046-E3EAE69598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02D8-BCF4-4B03-B562-BC03A672CECC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4B4236-FB41-4446-A046-E3EAE69598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9C02D8-BCF4-4B03-B562-BC03A672CECC}" type="datetimeFigureOut">
              <a:rPr lang="es-ES" smtClean="0"/>
              <a:pPr/>
              <a:t>17/12/2015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4B4236-FB41-4446-A046-E3EAE69598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f5eiLO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 música, sus deportistas y sus fiestas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ESPAÑA</a:t>
            </a:r>
            <a:endParaRPr lang="es-ES" sz="66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4 Imagen" descr="leiva 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255021">
            <a:off x="428596" y="4429132"/>
            <a:ext cx="2941432" cy="19573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5 Imagen" descr="pp badmint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71110">
            <a:off x="3037298" y="4607469"/>
            <a:ext cx="3632014" cy="16262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6 Imagen" descr="tor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169047">
            <a:off x="6110526" y="4262439"/>
            <a:ext cx="2762248" cy="19249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leiv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42910" y="92867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8000" b="1" u="sng" dirty="0" smtClean="0">
                <a:solidFill>
                  <a:schemeClr val="accent1">
                    <a:lumMod val="75000"/>
                  </a:schemeClr>
                </a:solidFill>
              </a:rPr>
              <a:t>PEREZA</a:t>
            </a:r>
            <a:endParaRPr lang="es-ES" b="1" u="sng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722313" y="2571743"/>
            <a:ext cx="7772400" cy="3214711"/>
          </a:xfrm>
        </p:spPr>
        <p:txBody>
          <a:bodyPr>
            <a:normAutofit fontScale="92500" lnSpcReduction="10000"/>
          </a:bodyPr>
          <a:lstStyle/>
          <a:p>
            <a:r>
              <a:rPr lang="es-ES" sz="3200" b="1" dirty="0" smtClean="0">
                <a:solidFill>
                  <a:srgbClr val="FF0000"/>
                </a:solidFill>
              </a:rPr>
              <a:t>Pereza es un grupo español de pop rock liderado por el cantante y guitarrista Leiva y el bajo Rubén de León, de sus discos destacamos: pereza, algo para cantar , animales y amigos de las bestias.</a:t>
            </a:r>
          </a:p>
          <a:p>
            <a:r>
              <a:rPr lang="es-ES" sz="3200" b="1" dirty="0" smtClean="0">
                <a:solidFill>
                  <a:srgbClr val="FF0000"/>
                </a:solidFill>
                <a:hlinkClick r:id="rId3"/>
              </a:rPr>
              <a:t>https://www.youtube.com/watch?v=5f5eiLO</a:t>
            </a:r>
            <a:r>
              <a:rPr lang="es-ES" sz="3200" b="1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es-ES" sz="3200" b="1" dirty="0" err="1" smtClean="0">
                <a:solidFill>
                  <a:srgbClr val="FF0000"/>
                </a:solidFill>
              </a:rPr>
              <a:t>LIpg</a:t>
            </a:r>
            <a:endParaRPr lang="es-ES" sz="3200" b="1" dirty="0" smtClean="0">
              <a:solidFill>
                <a:srgbClr val="FF0000"/>
              </a:solidFill>
            </a:endParaRPr>
          </a:p>
          <a:p>
            <a:endParaRPr lang="es-E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8000" b="1" u="sng" dirty="0" smtClean="0">
                <a:solidFill>
                  <a:schemeClr val="accent1">
                    <a:lumMod val="75000"/>
                  </a:schemeClr>
                </a:solidFill>
              </a:rPr>
              <a:t>Bádminton femenino </a:t>
            </a:r>
            <a:endParaRPr lang="es-ES" sz="80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Carolina Marín, originaria de Huelva, es la mejor jugadora de bádminton femenino en España y la bicampeona del mundo. </a:t>
            </a:r>
            <a:endParaRPr lang="es-E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to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600" b="1" u="sng" dirty="0" smtClean="0">
                <a:solidFill>
                  <a:srgbClr val="00B0F0"/>
                </a:solidFill>
              </a:rPr>
              <a:t>TOROS</a:t>
            </a:r>
            <a:endParaRPr lang="es-ES" sz="6600" b="1" u="sng" dirty="0">
              <a:solidFill>
                <a:srgbClr val="00B0F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solidFill>
                  <a:srgbClr val="00B0F0"/>
                </a:solidFill>
              </a:rPr>
              <a:t>Los toros son una tradición originaria de España bastante popular pero también llena de polémica, ya no todo el mundo esta de acuerdo con esta actividad.</a:t>
            </a:r>
          </a:p>
          <a:p>
            <a:endParaRPr lang="es-ES" b="1" dirty="0">
              <a:solidFill>
                <a:srgbClr val="00B0F0"/>
              </a:solidFill>
            </a:endParaRPr>
          </a:p>
        </p:txBody>
      </p:sp>
      <p:pic>
        <p:nvPicPr>
          <p:cNvPr id="5" name="4 Imagen" descr="torito bra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4000504"/>
            <a:ext cx="2571768" cy="24765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</TotalTime>
  <Words>106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Equidad</vt:lpstr>
      <vt:lpstr>ESPAÑA</vt:lpstr>
      <vt:lpstr>   PEREZA</vt:lpstr>
      <vt:lpstr>Bádminton femenino </vt:lpstr>
      <vt:lpstr>TOROS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ESPAÑA</dc:title>
  <dc:creator>Usuario</dc:creator>
  <cp:lastModifiedBy>Gema Hernandez Roldán</cp:lastModifiedBy>
  <cp:revision>10</cp:revision>
  <dcterms:created xsi:type="dcterms:W3CDTF">2015-12-16T16:32:48Z</dcterms:created>
  <dcterms:modified xsi:type="dcterms:W3CDTF">2015-12-17T13:06:12Z</dcterms:modified>
</cp:coreProperties>
</file>