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8" d="100"/>
          <a:sy n="48" d="100"/>
        </p:scale>
        <p:origin x="-126" y="-1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05136AE-D35B-44B0-B622-269320C09E20}" type="datetimeFigureOut">
              <a:rPr lang="es-ES" smtClean="0"/>
              <a:t>16/12/2015</a:t>
            </a:fld>
            <a:endParaRPr lang="es-ES"/>
          </a:p>
        </p:txBody>
      </p:sp>
      <p:sp>
        <p:nvSpPr>
          <p:cNvPr id="5" name="Footer Placeholder 4"/>
          <p:cNvSpPr>
            <a:spLocks noGrp="1"/>
          </p:cNvSpPr>
          <p:nvPr>
            <p:ph type="ftr" sz="quarter" idx="11"/>
          </p:nvPr>
        </p:nvSpPr>
        <p:spPr>
          <a:xfrm>
            <a:off x="2692397" y="5037663"/>
            <a:ext cx="5214635" cy="279400"/>
          </a:xfrm>
        </p:spPr>
        <p:txBody>
          <a:bodyPr/>
          <a:lstStyle/>
          <a:p>
            <a:endParaRPr lang="es-ES"/>
          </a:p>
        </p:txBody>
      </p:sp>
      <p:sp>
        <p:nvSpPr>
          <p:cNvPr id="6" name="Slide Number Placeholder 5"/>
          <p:cNvSpPr>
            <a:spLocks noGrp="1"/>
          </p:cNvSpPr>
          <p:nvPr>
            <p:ph type="sldNum" sz="quarter" idx="12"/>
          </p:nvPr>
        </p:nvSpPr>
        <p:spPr>
          <a:xfrm>
            <a:off x="8956900" y="5037663"/>
            <a:ext cx="551167" cy="279400"/>
          </a:xfrm>
        </p:spPr>
        <p:txBody>
          <a:bodyPr/>
          <a:lstStyle/>
          <a:p>
            <a:fld id="{B47B0D31-B822-4A5B-81AC-C59320239D34}" type="slidenum">
              <a:rPr lang="es-ES" smtClean="0"/>
              <a:t>‹Nº›</a:t>
            </a:fld>
            <a:endParaRPr lang="es-E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1774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05136AE-D35B-44B0-B622-269320C09E20}" type="datetimeFigureOut">
              <a:rPr lang="es-ES" smtClean="0"/>
              <a:t>16/12/2015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47B0D31-B822-4A5B-81AC-C59320239D34}" type="slidenum">
              <a:rPr lang="es-ES" smtClean="0"/>
              <a:t>‹Nº›</a:t>
            </a:fld>
            <a:endParaRPr lang="es-ES"/>
          </a:p>
        </p:txBody>
      </p:sp>
    </p:spTree>
    <p:extLst>
      <p:ext uri="{BB962C8B-B14F-4D97-AF65-F5344CB8AC3E}">
        <p14:creationId xmlns:p14="http://schemas.microsoft.com/office/powerpoint/2010/main" val="234729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05136AE-D35B-44B0-B622-269320C09E20}" type="datetimeFigureOut">
              <a:rPr lang="es-ES" smtClean="0"/>
              <a:t>16/12/2015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47B0D31-B822-4A5B-81AC-C59320239D34}" type="slidenum">
              <a:rPr lang="es-ES" smtClean="0"/>
              <a:t>‹Nº›</a:t>
            </a:fld>
            <a:endParaRPr lang="es-E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8167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05136AE-D35B-44B0-B622-269320C09E20}" type="datetimeFigureOut">
              <a:rPr lang="es-ES" smtClean="0"/>
              <a:t>16/12/2015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47B0D31-B822-4A5B-81AC-C59320239D34}" type="slidenum">
              <a:rPr lang="es-ES" smtClean="0"/>
              <a:t>‹Nº›</a:t>
            </a:fld>
            <a:endParaRPr lang="es-E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8395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05136AE-D35B-44B0-B622-269320C09E20}" type="datetimeFigureOut">
              <a:rPr lang="es-ES" smtClean="0"/>
              <a:t>16/12/2015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47B0D31-B822-4A5B-81AC-C59320239D34}" type="slidenum">
              <a:rPr lang="es-ES" smtClean="0"/>
              <a:t>‹Nº›</a:t>
            </a:fld>
            <a:endParaRPr lang="es-ES"/>
          </a:p>
        </p:txBody>
      </p:sp>
    </p:spTree>
    <p:extLst>
      <p:ext uri="{BB962C8B-B14F-4D97-AF65-F5344CB8AC3E}">
        <p14:creationId xmlns:p14="http://schemas.microsoft.com/office/powerpoint/2010/main" val="1289083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05136AE-D35B-44B0-B622-269320C09E20}" type="datetimeFigureOut">
              <a:rPr lang="es-ES" smtClean="0"/>
              <a:t>16/12/2015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47B0D31-B822-4A5B-81AC-C59320239D34}" type="slidenum">
              <a:rPr lang="es-ES" smtClean="0"/>
              <a:t>‹Nº›</a:t>
            </a:fld>
            <a:endParaRPr lang="es-E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0342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05136AE-D35B-44B0-B622-269320C09E20}" type="datetimeFigureOut">
              <a:rPr lang="es-ES" smtClean="0"/>
              <a:t>16/12/2015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47B0D31-B822-4A5B-81AC-C59320239D34}" type="slidenum">
              <a:rPr lang="es-ES" smtClean="0"/>
              <a:t>‹Nº›</a:t>
            </a:fld>
            <a:endParaRPr lang="es-E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9284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05136AE-D35B-44B0-B622-269320C09E20}" type="datetimeFigureOut">
              <a:rPr lang="es-ES" smtClean="0"/>
              <a:t>16/12/2015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47B0D31-B822-4A5B-81AC-C59320239D34}" type="slidenum">
              <a:rPr lang="es-ES" smtClean="0"/>
              <a:t>‹Nº›</a:t>
            </a:fld>
            <a:endParaRPr lang="es-E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7009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05136AE-D35B-44B0-B622-269320C09E20}" type="datetimeFigureOut">
              <a:rPr lang="es-ES" smtClean="0"/>
              <a:t>16/12/2015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47B0D31-B822-4A5B-81AC-C59320239D34}" type="slidenum">
              <a:rPr lang="es-ES" smtClean="0"/>
              <a:t>‹Nº›</a:t>
            </a:fld>
            <a:endParaRPr lang="es-E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8383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05136AE-D35B-44B0-B622-269320C09E20}" type="datetimeFigureOut">
              <a:rPr lang="es-ES" smtClean="0"/>
              <a:t>16/12/2015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47B0D31-B822-4A5B-81AC-C59320239D34}" type="slidenum">
              <a:rPr lang="es-ES" smtClean="0"/>
              <a:t>‹Nº›</a:t>
            </a:fld>
            <a:endParaRPr lang="es-ES"/>
          </a:p>
        </p:txBody>
      </p:sp>
    </p:spTree>
    <p:extLst>
      <p:ext uri="{BB962C8B-B14F-4D97-AF65-F5344CB8AC3E}">
        <p14:creationId xmlns:p14="http://schemas.microsoft.com/office/powerpoint/2010/main" val="1702654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05136AE-D35B-44B0-B622-269320C09E20}" type="datetimeFigureOut">
              <a:rPr lang="es-ES" smtClean="0"/>
              <a:t>16/12/2015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47B0D31-B822-4A5B-81AC-C59320239D34}" type="slidenum">
              <a:rPr lang="es-ES" smtClean="0"/>
              <a:t>‹Nº›</a:t>
            </a:fld>
            <a:endParaRPr lang="es-E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5057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05136AE-D35B-44B0-B622-269320C09E20}" type="datetimeFigureOut">
              <a:rPr lang="es-ES" smtClean="0"/>
              <a:t>16/12/2015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47B0D31-B822-4A5B-81AC-C59320239D34}" type="slidenum">
              <a:rPr lang="es-ES" smtClean="0"/>
              <a:t>‹Nº›</a:t>
            </a:fld>
            <a:endParaRPr lang="es-ES"/>
          </a:p>
        </p:txBody>
      </p:sp>
    </p:spTree>
    <p:extLst>
      <p:ext uri="{BB962C8B-B14F-4D97-AF65-F5344CB8AC3E}">
        <p14:creationId xmlns:p14="http://schemas.microsoft.com/office/powerpoint/2010/main" val="522901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05136AE-D35B-44B0-B622-269320C09E20}" type="datetimeFigureOut">
              <a:rPr lang="es-ES" smtClean="0"/>
              <a:t>16/12/2015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B47B0D31-B822-4A5B-81AC-C59320239D34}" type="slidenum">
              <a:rPr lang="es-ES" smtClean="0"/>
              <a:t>‹Nº›</a:t>
            </a:fld>
            <a:endParaRPr lang="es-E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1813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05136AE-D35B-44B0-B622-269320C09E20}" type="datetimeFigureOut">
              <a:rPr lang="es-ES" smtClean="0"/>
              <a:t>16/12/2015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47B0D31-B822-4A5B-81AC-C59320239D34}" type="slidenum">
              <a:rPr lang="es-ES" smtClean="0"/>
              <a:t>‹Nº›</a:t>
            </a:fld>
            <a:endParaRPr lang="es-E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0841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5136AE-D35B-44B0-B622-269320C09E20}" type="datetimeFigureOut">
              <a:rPr lang="es-ES" smtClean="0"/>
              <a:t>16/12/2015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47B0D31-B822-4A5B-81AC-C59320239D34}" type="slidenum">
              <a:rPr lang="es-ES" smtClean="0"/>
              <a:t>‹Nº›</a:t>
            </a:fld>
            <a:endParaRPr lang="es-ES"/>
          </a:p>
        </p:txBody>
      </p:sp>
    </p:spTree>
    <p:extLst>
      <p:ext uri="{BB962C8B-B14F-4D97-AF65-F5344CB8AC3E}">
        <p14:creationId xmlns:p14="http://schemas.microsoft.com/office/powerpoint/2010/main" val="55077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05136AE-D35B-44B0-B622-269320C09E20}" type="datetimeFigureOut">
              <a:rPr lang="es-ES" smtClean="0"/>
              <a:t>16/12/2015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47B0D31-B822-4A5B-81AC-C59320239D34}" type="slidenum">
              <a:rPr lang="es-ES" smtClean="0"/>
              <a:t>‹Nº›</a:t>
            </a:fld>
            <a:endParaRPr lang="es-E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1056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05136AE-D35B-44B0-B622-269320C09E20}" type="datetimeFigureOut">
              <a:rPr lang="es-ES" smtClean="0"/>
              <a:t>16/12/2015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47B0D31-B822-4A5B-81AC-C59320239D34}" type="slidenum">
              <a:rPr lang="es-ES" smtClean="0"/>
              <a:t>‹Nº›</a:t>
            </a:fld>
            <a:endParaRPr lang="es-ES"/>
          </a:p>
        </p:txBody>
      </p:sp>
    </p:spTree>
    <p:extLst>
      <p:ext uri="{BB962C8B-B14F-4D97-AF65-F5344CB8AC3E}">
        <p14:creationId xmlns:p14="http://schemas.microsoft.com/office/powerpoint/2010/main" val="3922061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05136AE-D35B-44B0-B622-269320C09E20}" type="datetimeFigureOut">
              <a:rPr lang="es-ES" smtClean="0"/>
              <a:t>16/12/2015</a:t>
            </a:fld>
            <a:endParaRPr lang="es-E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E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47B0D31-B822-4A5B-81AC-C59320239D34}" type="slidenum">
              <a:rPr lang="es-ES" smtClean="0"/>
              <a:t>‹Nº›</a:t>
            </a:fld>
            <a:endParaRPr lang="es-ES"/>
          </a:p>
        </p:txBody>
      </p:sp>
    </p:spTree>
    <p:extLst>
      <p:ext uri="{BB962C8B-B14F-4D97-AF65-F5344CB8AC3E}">
        <p14:creationId xmlns:p14="http://schemas.microsoft.com/office/powerpoint/2010/main" val="35343149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Ut-bs5lIJk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CULTURA ESPAÑOLA</a:t>
            </a:r>
            <a:endParaRPr lang="es-ES"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2398" y="3541989"/>
            <a:ext cx="3204633" cy="1821581"/>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8603" y="3541989"/>
            <a:ext cx="2928941" cy="1821581"/>
          </a:xfrm>
          <a:prstGeom prst="rect">
            <a:avLst/>
          </a:prstGeom>
        </p:spPr>
      </p:pic>
    </p:spTree>
    <p:extLst>
      <p:ext uri="{BB962C8B-B14F-4D97-AF65-F5344CB8AC3E}">
        <p14:creationId xmlns:p14="http://schemas.microsoft.com/office/powerpoint/2010/main" val="128683693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Deportes.</a:t>
            </a:r>
            <a:endParaRPr lang="es-ES" dirty="0"/>
          </a:p>
        </p:txBody>
      </p:sp>
      <p:sp>
        <p:nvSpPr>
          <p:cNvPr id="3" name="Marcador de contenido 2"/>
          <p:cNvSpPr>
            <a:spLocks noGrp="1"/>
          </p:cNvSpPr>
          <p:nvPr>
            <p:ph idx="1"/>
          </p:nvPr>
        </p:nvSpPr>
        <p:spPr/>
        <p:txBody>
          <a:bodyPr/>
          <a:lstStyle/>
          <a:p>
            <a:r>
              <a:rPr lang="es-ES" dirty="0" smtClean="0"/>
              <a:t>El </a:t>
            </a:r>
            <a:r>
              <a:rPr lang="es-ES" u="sng" dirty="0"/>
              <a:t>V</a:t>
            </a:r>
            <a:r>
              <a:rPr lang="es-ES" u="sng" dirty="0" smtClean="0"/>
              <a:t>olleyball</a:t>
            </a:r>
            <a:r>
              <a:rPr lang="es-ES" dirty="0" smtClean="0"/>
              <a:t> es un deporte que se juega con las manos, hay dos equipos y consiste en hacer que el balón toque el suelo del rival, pero hay una red que dificulta el objetivo del juego, porque el balón tiene que pasar por encima de ella.</a:t>
            </a:r>
          </a:p>
          <a:p>
            <a:endParaRPr lang="es-ES"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4666" y="3773510"/>
            <a:ext cx="4527996" cy="2385519"/>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7132" y="3894786"/>
            <a:ext cx="2133600" cy="1981082"/>
          </a:xfrm>
          <a:prstGeom prst="rect">
            <a:avLst/>
          </a:prstGeom>
        </p:spPr>
      </p:pic>
    </p:spTree>
    <p:extLst>
      <p:ext uri="{BB962C8B-B14F-4D97-AF65-F5344CB8AC3E}">
        <p14:creationId xmlns:p14="http://schemas.microsoft.com/office/powerpoint/2010/main" val="15823846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Música.</a:t>
            </a:r>
            <a:endParaRPr lang="es-ES" dirty="0"/>
          </a:p>
        </p:txBody>
      </p:sp>
      <p:sp>
        <p:nvSpPr>
          <p:cNvPr id="3" name="Marcador de contenido 2"/>
          <p:cNvSpPr>
            <a:spLocks noGrp="1"/>
          </p:cNvSpPr>
          <p:nvPr>
            <p:ph idx="1"/>
          </p:nvPr>
        </p:nvSpPr>
        <p:spPr/>
        <p:txBody>
          <a:bodyPr/>
          <a:lstStyle/>
          <a:p>
            <a:r>
              <a:rPr lang="es-ES" dirty="0" smtClean="0"/>
              <a:t>A mí me gusta un grupo llamado </a:t>
            </a:r>
            <a:r>
              <a:rPr lang="es-ES" u="sng" dirty="0" err="1" smtClean="0"/>
              <a:t>Timewave</a:t>
            </a:r>
            <a:r>
              <a:rPr lang="es-ES" dirty="0" smtClean="0"/>
              <a:t>, es un grupo de metal alternativo español, pero cantan en inglés. Ya ha sacado un disco de 10 canciones y un videoclip que podéis ver en “YouTube”.</a:t>
            </a:r>
          </a:p>
          <a:p>
            <a:pPr marL="0" indent="0" algn="r">
              <a:buNone/>
            </a:pPr>
            <a:endParaRPr lang="es-ES" u="sng" dirty="0"/>
          </a:p>
          <a:p>
            <a:pPr marL="0" indent="0" algn="r">
              <a:buNone/>
            </a:pPr>
            <a:r>
              <a:rPr lang="es-ES" dirty="0" smtClean="0">
                <a:sym typeface="Wingdings" panose="05000000000000000000" pitchFamily="2" charset="2"/>
              </a:rPr>
              <a:t>&lt;--------</a:t>
            </a:r>
            <a:r>
              <a:rPr lang="es-ES" dirty="0" err="1" smtClean="0"/>
              <a:t>Unreal-Timewave</a:t>
            </a:r>
            <a:r>
              <a:rPr lang="es-ES" dirty="0" smtClean="0"/>
              <a:t>.</a:t>
            </a:r>
            <a:endParaRPr lang="es-ES" dirty="0"/>
          </a:p>
        </p:txBody>
      </p:sp>
      <p:pic>
        <p:nvPicPr>
          <p:cNvPr id="5" name="Ut-bs5lIJkM"/>
          <p:cNvPicPr>
            <a:picLocks noRot="1" noChangeAspect="1"/>
          </p:cNvPicPr>
          <p:nvPr>
            <a:videoFile r:link="rId1"/>
          </p:nvPr>
        </p:nvPicPr>
        <p:blipFill>
          <a:blip r:embed="rId3"/>
          <a:stretch>
            <a:fillRect/>
          </a:stretch>
        </p:blipFill>
        <p:spPr>
          <a:xfrm>
            <a:off x="1681767" y="3812146"/>
            <a:ext cx="4572000" cy="2334655"/>
          </a:xfrm>
          <a:prstGeom prst="roundRect">
            <a:avLst>
              <a:gd name="adj" fmla="val 5439"/>
            </a:avLst>
          </a:prstGeom>
          <a:ln>
            <a:noFill/>
          </a:ln>
          <a:effectLst>
            <a:innerShdw blurRad="114300" dist="50800">
              <a:srgbClr val="000000">
                <a:alpha val="0"/>
              </a:srgbClr>
            </a:innerShdw>
          </a:effectLst>
        </p:spPr>
      </p:pic>
    </p:spTree>
    <p:extLst>
      <p:ext uri="{BB962C8B-B14F-4D97-AF65-F5344CB8AC3E}">
        <p14:creationId xmlns:p14="http://schemas.microsoft.com/office/powerpoint/2010/main" val="35561137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Fiestas.</a:t>
            </a:r>
            <a:endParaRPr lang="es-ES" dirty="0"/>
          </a:p>
        </p:txBody>
      </p:sp>
      <p:sp>
        <p:nvSpPr>
          <p:cNvPr id="3" name="Marcador de contenido 2"/>
          <p:cNvSpPr>
            <a:spLocks noGrp="1"/>
          </p:cNvSpPr>
          <p:nvPr>
            <p:ph idx="1"/>
          </p:nvPr>
        </p:nvSpPr>
        <p:spPr/>
        <p:txBody>
          <a:bodyPr/>
          <a:lstStyle/>
          <a:p>
            <a:r>
              <a:rPr lang="es-ES" dirty="0" smtClean="0"/>
              <a:t>La </a:t>
            </a:r>
            <a:r>
              <a:rPr lang="es-ES" u="sng" dirty="0" smtClean="0"/>
              <a:t>Tomatina</a:t>
            </a:r>
            <a:r>
              <a:rPr lang="es-ES" dirty="0" smtClean="0"/>
              <a:t> es una fiesta muy famosa en España, muchos jóvenes acuden a esta fiesta para pasárselo bien. Básicamente consiste en lanzar tomates por todo </a:t>
            </a:r>
            <a:r>
              <a:rPr lang="es-ES" dirty="0"/>
              <a:t>B</a:t>
            </a:r>
            <a:r>
              <a:rPr lang="es-ES" dirty="0" smtClean="0"/>
              <a:t>uñol que es un pueblo Valenciano toda la calle acaba roja y llena de tomates.</a:t>
            </a:r>
          </a:p>
          <a:p>
            <a:endParaRPr lang="es-E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9755" y="3812146"/>
            <a:ext cx="5646380" cy="2086378"/>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2833" y="4108360"/>
            <a:ext cx="3317384" cy="1790163"/>
          </a:xfrm>
          <a:prstGeom prst="rect">
            <a:avLst/>
          </a:prstGeom>
        </p:spPr>
      </p:pic>
    </p:spTree>
    <p:extLst>
      <p:ext uri="{BB962C8B-B14F-4D97-AF65-F5344CB8AC3E}">
        <p14:creationId xmlns:p14="http://schemas.microsoft.com/office/powerpoint/2010/main" val="204670560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Precios de los productos.</a:t>
            </a:r>
            <a:endParaRPr lang="es-ES" dirty="0"/>
          </a:p>
        </p:txBody>
      </p:sp>
      <p:sp>
        <p:nvSpPr>
          <p:cNvPr id="3" name="Marcador de contenido 2"/>
          <p:cNvSpPr>
            <a:spLocks noGrp="1"/>
          </p:cNvSpPr>
          <p:nvPr>
            <p:ph idx="1"/>
          </p:nvPr>
        </p:nvSpPr>
        <p:spPr>
          <a:xfrm>
            <a:off x="1295401" y="2556932"/>
            <a:ext cx="5131157" cy="3689322"/>
          </a:xfrm>
        </p:spPr>
        <p:txBody>
          <a:bodyPr>
            <a:normAutofit fontScale="92500" lnSpcReduction="10000"/>
          </a:bodyPr>
          <a:lstStyle/>
          <a:p>
            <a:r>
              <a:rPr lang="es-ES" dirty="0" smtClean="0"/>
              <a:t>Manzana roja: 2.39</a:t>
            </a:r>
            <a:r>
              <a:rPr lang="es-ES" dirty="0" smtClean="0"/>
              <a:t>€/kg</a:t>
            </a:r>
            <a:endParaRPr lang="es-ES" dirty="0" smtClean="0"/>
          </a:p>
          <a:p>
            <a:r>
              <a:rPr lang="es-ES" dirty="0" smtClean="0"/>
              <a:t>Hamburguesa: 2.50€</a:t>
            </a:r>
          </a:p>
          <a:p>
            <a:r>
              <a:rPr lang="es-ES" dirty="0" smtClean="0"/>
              <a:t>Agua 5L: 1.03€</a:t>
            </a:r>
          </a:p>
          <a:p>
            <a:r>
              <a:rPr lang="es-ES" dirty="0" smtClean="0"/>
              <a:t>i</a:t>
            </a:r>
            <a:r>
              <a:rPr lang="es-ES" dirty="0"/>
              <a:t>P</a:t>
            </a:r>
            <a:r>
              <a:rPr lang="es-ES" dirty="0" smtClean="0"/>
              <a:t>hone 5S: 450€</a:t>
            </a:r>
          </a:p>
          <a:p>
            <a:r>
              <a:rPr lang="es-ES" dirty="0" smtClean="0"/>
              <a:t>Camiseta de la selección</a:t>
            </a:r>
          </a:p>
          <a:p>
            <a:pPr marL="0" indent="0">
              <a:buNone/>
            </a:pPr>
            <a:r>
              <a:rPr lang="es-ES" dirty="0" smtClean="0"/>
              <a:t> española: 120€</a:t>
            </a:r>
          </a:p>
          <a:p>
            <a:r>
              <a:rPr lang="es-ES" dirty="0" smtClean="0"/>
              <a:t>Libro lengua: 40€</a:t>
            </a:r>
          </a:p>
          <a:p>
            <a:r>
              <a:rPr lang="es-ES" dirty="0" smtClean="0"/>
              <a:t>Chicle: 0.05€</a:t>
            </a:r>
          </a:p>
          <a:p>
            <a:endParaRPr lang="es-ES" dirty="0"/>
          </a:p>
        </p:txBody>
      </p:sp>
      <p:sp>
        <p:nvSpPr>
          <p:cNvPr id="4" name="CuadroTexto 3"/>
          <p:cNvSpPr txBox="1"/>
          <p:nvPr/>
        </p:nvSpPr>
        <p:spPr>
          <a:xfrm>
            <a:off x="6284892" y="2556932"/>
            <a:ext cx="4275786" cy="461665"/>
          </a:xfrm>
          <a:prstGeom prst="rect">
            <a:avLst/>
          </a:prstGeom>
          <a:noFill/>
        </p:spPr>
        <p:txBody>
          <a:bodyPr wrap="square" rtlCol="0">
            <a:spAutoFit/>
          </a:bodyPr>
          <a:lstStyle/>
          <a:p>
            <a:r>
              <a:rPr lang="es-ES" sz="2400" dirty="0" smtClean="0"/>
              <a:t>Baguette: 0.30</a:t>
            </a:r>
            <a:r>
              <a:rPr lang="es-ES" sz="2400" dirty="0"/>
              <a:t>€</a:t>
            </a:r>
          </a:p>
        </p:txBody>
      </p:sp>
      <p:sp>
        <p:nvSpPr>
          <p:cNvPr id="5" name="CuadroTexto 4"/>
          <p:cNvSpPr txBox="1"/>
          <p:nvPr/>
        </p:nvSpPr>
        <p:spPr>
          <a:xfrm>
            <a:off x="6284892" y="3078043"/>
            <a:ext cx="4134120" cy="461665"/>
          </a:xfrm>
          <a:prstGeom prst="rect">
            <a:avLst/>
          </a:prstGeom>
          <a:noFill/>
        </p:spPr>
        <p:txBody>
          <a:bodyPr wrap="square" rtlCol="0">
            <a:spAutoFit/>
          </a:bodyPr>
          <a:lstStyle/>
          <a:p>
            <a:r>
              <a:rPr lang="es-ES" sz="2400" dirty="0" smtClean="0"/>
              <a:t>Pizza: 2.39</a:t>
            </a:r>
            <a:r>
              <a:rPr lang="es-ES" sz="2400" dirty="0"/>
              <a:t>€</a:t>
            </a:r>
          </a:p>
        </p:txBody>
      </p:sp>
      <p:sp>
        <p:nvSpPr>
          <p:cNvPr id="6" name="CuadroTexto 5"/>
          <p:cNvSpPr txBox="1"/>
          <p:nvPr/>
        </p:nvSpPr>
        <p:spPr>
          <a:xfrm>
            <a:off x="6284892" y="3599154"/>
            <a:ext cx="3206840" cy="461665"/>
          </a:xfrm>
          <a:prstGeom prst="rect">
            <a:avLst/>
          </a:prstGeom>
          <a:noFill/>
        </p:spPr>
        <p:txBody>
          <a:bodyPr wrap="square" rtlCol="0">
            <a:spAutoFit/>
          </a:bodyPr>
          <a:lstStyle/>
          <a:p>
            <a:r>
              <a:rPr lang="es-ES" sz="2400" dirty="0" smtClean="0"/>
              <a:t>1/2Kg sardinas: 1.85</a:t>
            </a:r>
            <a:r>
              <a:rPr lang="es-ES" sz="2400" dirty="0"/>
              <a:t>€</a:t>
            </a:r>
          </a:p>
        </p:txBody>
      </p:sp>
      <p:sp>
        <p:nvSpPr>
          <p:cNvPr id="7" name="CuadroTexto 6"/>
          <p:cNvSpPr txBox="1"/>
          <p:nvPr/>
        </p:nvSpPr>
        <p:spPr>
          <a:xfrm>
            <a:off x="6284892" y="4121277"/>
            <a:ext cx="2343955" cy="461665"/>
          </a:xfrm>
          <a:prstGeom prst="rect">
            <a:avLst/>
          </a:prstGeom>
          <a:noFill/>
        </p:spPr>
        <p:txBody>
          <a:bodyPr wrap="square" rtlCol="0">
            <a:spAutoFit/>
          </a:bodyPr>
          <a:lstStyle/>
          <a:p>
            <a:r>
              <a:rPr lang="es-ES" sz="2400" dirty="0" smtClean="0"/>
              <a:t>1 Kg </a:t>
            </a:r>
            <a:r>
              <a:rPr lang="es-ES" sz="2400" dirty="0" smtClean="0"/>
              <a:t>pollo: 6</a:t>
            </a:r>
            <a:r>
              <a:rPr lang="es-ES" sz="2400" dirty="0"/>
              <a:t>€</a:t>
            </a:r>
            <a:r>
              <a:rPr lang="es-ES" sz="2400" dirty="0" smtClean="0"/>
              <a:t> </a:t>
            </a:r>
            <a:endParaRPr lang="es-ES" sz="2400" dirty="0"/>
          </a:p>
        </p:txBody>
      </p:sp>
      <p:sp>
        <p:nvSpPr>
          <p:cNvPr id="8" name="CuadroTexto 7"/>
          <p:cNvSpPr txBox="1"/>
          <p:nvPr/>
        </p:nvSpPr>
        <p:spPr>
          <a:xfrm>
            <a:off x="6284892" y="4643400"/>
            <a:ext cx="2498500" cy="461665"/>
          </a:xfrm>
          <a:prstGeom prst="rect">
            <a:avLst/>
          </a:prstGeom>
          <a:noFill/>
        </p:spPr>
        <p:txBody>
          <a:bodyPr wrap="square" rtlCol="0">
            <a:spAutoFit/>
          </a:bodyPr>
          <a:lstStyle/>
          <a:p>
            <a:r>
              <a:rPr lang="es-ES" sz="2400" dirty="0" smtClean="0"/>
              <a:t>Lavavajillas: 300</a:t>
            </a:r>
            <a:r>
              <a:rPr lang="es-ES" sz="2400" dirty="0"/>
              <a:t>€</a:t>
            </a:r>
          </a:p>
        </p:txBody>
      </p:sp>
    </p:spTree>
    <p:extLst>
      <p:ext uri="{BB962C8B-B14F-4D97-AF65-F5344CB8AC3E}">
        <p14:creationId xmlns:p14="http://schemas.microsoft.com/office/powerpoint/2010/main" val="14101662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98</TotalTime>
  <Words>211</Words>
  <Application>Microsoft Office PowerPoint</Application>
  <PresentationFormat>Personalizado</PresentationFormat>
  <Paragraphs>23</Paragraphs>
  <Slides>5</Slides>
  <Notes>0</Notes>
  <HiddenSlides>0</HiddenSlides>
  <MMClips>1</MMClips>
  <ScaleCrop>false</ScaleCrop>
  <HeadingPairs>
    <vt:vector size="4" baseType="variant">
      <vt:variant>
        <vt:lpstr>Tema</vt:lpstr>
      </vt:variant>
      <vt:variant>
        <vt:i4>1</vt:i4>
      </vt:variant>
      <vt:variant>
        <vt:lpstr>Títulos de diapositiva</vt:lpstr>
      </vt:variant>
      <vt:variant>
        <vt:i4>5</vt:i4>
      </vt:variant>
    </vt:vector>
  </HeadingPairs>
  <TitlesOfParts>
    <vt:vector size="6" baseType="lpstr">
      <vt:lpstr>Orgánico</vt:lpstr>
      <vt:lpstr>CULTURA ESPAÑOLA</vt:lpstr>
      <vt:lpstr>Deportes.</vt:lpstr>
      <vt:lpstr>Música.</vt:lpstr>
      <vt:lpstr>Fiestas.</vt:lpstr>
      <vt:lpstr>Precios de los productos.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 ESPAÑOLA</dc:title>
  <dc:creator>Children Of Bodom</dc:creator>
  <cp:lastModifiedBy>gema</cp:lastModifiedBy>
  <cp:revision>13</cp:revision>
  <dcterms:created xsi:type="dcterms:W3CDTF">2015-12-08T13:39:19Z</dcterms:created>
  <dcterms:modified xsi:type="dcterms:W3CDTF">2015-12-16T09:37:47Z</dcterms:modified>
</cp:coreProperties>
</file>