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80625" cy="7559675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008" y="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97A791E-2F82-4CF2-8C02-E3042BE70206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07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6A9E8-8213-4A82-A082-5484CBCAC26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88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F96F86-0B3D-48D5-91BF-B23C030FD0F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38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74C9A2-3DA4-469D-A0F2-3BCDB153FB7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27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ABEBA1-0B39-4086-904A-04BE10FC632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59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A7DBDB-6856-4100-9376-F370910E033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97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9DF5C-D34F-4D4C-A75A-F30C9FCE2B7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43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BF2F13-39B8-4E8C-884D-0387B40B77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47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0F4657-9B54-438D-84E5-1041890C53E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07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23C8F-E59B-42DD-B4A2-032BF65878A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6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1F962-C90D-463F-B916-51062A9D7B3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6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9FBE2F-B55F-4B30-A39B-E10C791D14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3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EBC29F-FDA1-40C1-9875-5573110593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87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D108433-8DDE-4F5E-B24D-63C8B882FCC9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s-E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UXs4Nt3Y7Y" TargetMode="External"/><Relationship Id="rId4" Type="http://schemas.openxmlformats.org/officeDocument/2006/relationships/hyperlink" Target="https://www.youtube.com/watch?v=GxQjx7Fkm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 txBox="1">
            <a:spLocks noGrp="1"/>
          </p:cNvSpPr>
          <p:nvPr>
            <p:ph type="subTitle" idx="4294967295"/>
          </p:nvPr>
        </p:nvSpPr>
        <p:spPr>
          <a:xfrm>
            <a:off x="720000" y="761040"/>
            <a:ext cx="8424000" cy="5214960"/>
          </a:xfrm>
        </p:spPr>
        <p:txBody>
          <a:bodyPr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s-ES" sz="2600">
                <a:solidFill>
                  <a:srgbClr val="FF0000"/>
                </a:solidFill>
                <a:latin typeface="Forte" pitchFamily="66"/>
              </a:rPr>
              <a:t>Este grupo español de rock &amp; roll (con influencias de otros géneros como el rockabilly,blues...) originario de Bilbao y creado en 1998 es uno de los más conocidos de España.</a:t>
            </a:r>
          </a:p>
          <a:p>
            <a:pPr marL="0" lvl="0" indent="0" algn="ctr">
              <a:buNone/>
            </a:pPr>
            <a:endParaRPr lang="es-ES">
              <a:solidFill>
                <a:srgbClr val="FF0000"/>
              </a:solidFill>
              <a:latin typeface="Forte" pitchFamily="66"/>
            </a:endParaRPr>
          </a:p>
          <a:p>
            <a:pPr marL="0" lvl="0" indent="0" algn="ctr">
              <a:buNone/>
            </a:pPr>
            <a:endParaRPr lang="es-ES" sz="2600">
              <a:latin typeface="Forte" pitchFamily="66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96000" y="-216000"/>
            <a:ext cx="4203360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503999" y="1698119"/>
            <a:ext cx="8784000" cy="298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Sus miebros actuales son (por orden cronológico):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·Fito Cabrales (Voz,guitarra eléctrica y acústica y líder)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·Javier Alzola (saxofón)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·Carlos Raya (Guitarra eléctrica desde 2006)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66"/>
                </a:solidFill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    ·Joserra Senperena (instrumento de teclado desde 2001)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·Alejandro Climent (Bajo eléctrico desde 2009)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r>
              <a:rPr lang="es-E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Forte" pitchFamily="66"/>
                <a:ea typeface="Microsoft YaHei" pitchFamily="2"/>
                <a:cs typeface="Mangal" pitchFamily="2"/>
              </a:rPr>
              <a:t>·Daniel Griffin (batería desde 2009)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0066"/>
                </a:solidFill>
                <a:latin typeface="Forte" pitchFamily="66"/>
              </a:defRPr>
            </a:pPr>
            <a:endParaRPr lang="es-ES" sz="2600" b="0" i="0" u="none" strike="noStrike" kern="1200">
              <a:ln>
                <a:noFill/>
              </a:ln>
              <a:solidFill>
                <a:srgbClr val="000066"/>
              </a:solidFill>
              <a:latin typeface="Forte" pitchFamily="66"/>
              <a:ea typeface="Microsoft YaHei" pitchFamily="2"/>
              <a:cs typeface="Mangal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0" y="4320000"/>
            <a:ext cx="612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28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8000" y="216000"/>
            <a:ext cx="9071640" cy="766692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s-ES">
                <a:latin typeface="Forte" pitchFamily="66"/>
              </a:rPr>
              <a:t>Han vendido más de 1,6 millones de discos.</a:t>
            </a:r>
          </a:p>
          <a:p>
            <a:pPr lvl="0">
              <a:buNone/>
            </a:pPr>
            <a:r>
              <a:rPr lang="es-ES">
                <a:latin typeface="Forte" pitchFamily="66"/>
              </a:rPr>
              <a:t>Su primer disco de estudio es ''A puerta cerrada''(1998) y el más reciente es ''Huyendo conmigo de mí''(2014).</a:t>
            </a:r>
          </a:p>
          <a:p>
            <a:pPr lvl="0">
              <a:buNone/>
            </a:pPr>
            <a:r>
              <a:rPr lang="es-ES">
                <a:latin typeface="Forte" pitchFamily="66"/>
              </a:rPr>
              <a:t>Tres de muchas de las canciones más conocidas de ellos son:</a:t>
            </a:r>
          </a:p>
          <a:p>
            <a:pPr lvl="0">
              <a:buNone/>
            </a:pPr>
            <a:r>
              <a:rPr lang="es-ES">
                <a:latin typeface="Forte" pitchFamily="66"/>
              </a:rPr>
              <a:t>-Soldadito marinero</a:t>
            </a:r>
          </a:p>
          <a:p>
            <a:pPr lvl="0">
              <a:buNone/>
            </a:pPr>
            <a:r>
              <a:rPr lang="es-ES">
                <a:latin typeface="Forte" pitchFamily="66"/>
                <a:hlinkClick r:id="rId4"/>
              </a:rPr>
              <a:t>https://www.youtube.com/watch?v=GxQjx7FkmNA</a:t>
            </a:r>
          </a:p>
          <a:p>
            <a:pPr lvl="0">
              <a:buNone/>
            </a:pPr>
            <a:r>
              <a:rPr lang="es-ES">
                <a:latin typeface="Forte" pitchFamily="66"/>
              </a:rPr>
              <a:t>-Por la boca vive el pez</a:t>
            </a:r>
            <a:r>
              <a:rPr lang="es-ES">
                <a:latin typeface="Forte" pitchFamily="66"/>
                <a:hlinkClick r:id="rId5"/>
              </a:rPr>
              <a:t>https://www.youtube.com/watch?v=iUXs4Nt3Y7Y</a:t>
            </a:r>
          </a:p>
          <a:p>
            <a:pPr lvl="0">
              <a:buNone/>
            </a:pPr>
            <a:r>
              <a:rPr lang="es-ES">
                <a:latin typeface="Forte" pitchFamily="66"/>
              </a:rPr>
              <a:t>-La casa por el tejado</a:t>
            </a:r>
            <a:r>
              <a:rPr lang="es-ES">
                <a:latin typeface="Forte" pitchFamily="66"/>
                <a:hlinkClick r:id="rId5"/>
              </a:rPr>
              <a:t>https://www.youtube.com/watch?v=iUXs4Nt3Y7Y</a:t>
            </a:r>
          </a:p>
          <a:p>
            <a:pPr lvl="0">
              <a:buNone/>
            </a:pPr>
            <a:endParaRPr lang="es-ES">
              <a:latin typeface="Forte" pitchFamily="66"/>
            </a:endParaRPr>
          </a:p>
          <a:p>
            <a:pPr lvl="0">
              <a:buNone/>
            </a:pPr>
            <a:endParaRPr lang="es-ES">
              <a:latin typeface="Forte" pitchFamily="66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76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-11016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solidFill>
                  <a:srgbClr val="99FF66"/>
                </a:solidFill>
                <a:latin typeface="Bauhaus 93" pitchFamily="82"/>
              </a:rPr>
              <a:t>Natación</a:t>
            </a: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4294967295"/>
          </p:nvPr>
        </p:nvSpPr>
        <p:spPr>
          <a:xfrm>
            <a:off x="72360" y="914760"/>
            <a:ext cx="9071640" cy="49892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es-ES">
                <a:solidFill>
                  <a:srgbClr val="FFFF99"/>
                </a:solidFill>
                <a:latin typeface="Harlow Solid Italic" pitchFamily="82"/>
              </a:rPr>
              <a:t>España es más o menos conocida también por tener nadadores/as</a:t>
            </a:r>
          </a:p>
          <a:p>
            <a:pPr marL="0" lvl="0" indent="0" algn="l">
              <a:buNone/>
            </a:pPr>
            <a:r>
              <a:rPr lang="es-ES">
                <a:solidFill>
                  <a:srgbClr val="FFFF99"/>
                </a:solidFill>
                <a:latin typeface="Harlow Solid Italic" pitchFamily="82"/>
              </a:rPr>
              <a:t>Un ejemplo es:</a:t>
            </a:r>
          </a:p>
          <a:p>
            <a:pPr marL="0" lvl="0" indent="0" algn="l">
              <a:buChar char="➢"/>
            </a:pPr>
            <a:r>
              <a:rPr lang="es-ES">
                <a:solidFill>
                  <a:srgbClr val="FFFF99"/>
                </a:solidFill>
                <a:latin typeface="Harlow Solid Italic" pitchFamily="82"/>
              </a:rPr>
              <a:t>Mireia Belmonte,campeona mundial,europea y doble subcampeona olímpica,nacida en Badalona,Barcelona.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3528000"/>
            <a:ext cx="439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28000" y="3528000"/>
            <a:ext cx="4064759" cy="36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504359" y="-432000"/>
            <a:ext cx="9071640" cy="1478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solidFill>
                  <a:srgbClr val="FF420E"/>
                </a:solidFill>
                <a:latin typeface="Cooper Black" pitchFamily="18"/>
              </a:rPr>
              <a:t>Noche de san </a:t>
            </a:r>
            <a:r>
              <a:rPr lang="es-ES">
                <a:solidFill>
                  <a:srgbClr val="FF6600"/>
                </a:solidFill>
                <a:latin typeface="Cooper Black" pitchFamily="18"/>
              </a:rPr>
              <a:t>Juan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8360" y="72000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>
                <a:solidFill>
                  <a:srgbClr val="FFFFFF"/>
                </a:solidFill>
                <a:latin typeface="Bodoni MT" pitchFamily="18"/>
              </a:rPr>
              <a:t>Es una festividad cristiana que se celebra cada 24 de junio por la noche,indicando la difrencia de 6 meses entre el nacimiento de Jesús y el de S.Juan.</a:t>
            </a:r>
          </a:p>
          <a:p>
            <a:pPr lvl="0"/>
            <a:r>
              <a:rPr lang="es-ES">
                <a:solidFill>
                  <a:srgbClr val="FFFFFF"/>
                </a:solidFill>
                <a:latin typeface="Bodoni MT" pitchFamily="18"/>
              </a:rPr>
              <a:t>La tradición (en España y otros países)es encender hogueras y fuegos.En Alicante,por ejemplo,se desea algo y se salta una pequeña hoguera.</a:t>
            </a:r>
          </a:p>
          <a:p>
            <a:pPr lvl="0"/>
            <a:r>
              <a:rPr lang="es-ES">
                <a:solidFill>
                  <a:srgbClr val="FFFFFF"/>
                </a:solidFill>
                <a:latin typeface="Bodoni MT" pitchFamily="18"/>
              </a:rPr>
              <a:t> </a:t>
            </a:r>
            <a:r>
              <a:rPr lang="es-ES">
                <a:solidFill>
                  <a:srgbClr val="FFFFFF"/>
                </a:solidFill>
                <a:latin typeface="Herbert" pitchFamily="34"/>
              </a:rPr>
              <a:t> 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4800">
            <a:off x="2785754" y="3916510"/>
            <a:ext cx="5259240" cy="350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248</Words>
  <Application>Microsoft Office PowerPoint</Application>
  <PresentationFormat>Presentación en pantalla (4:3)</PresentationFormat>
  <Paragraphs>23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Predeterminado</vt:lpstr>
      <vt:lpstr>Presentación de PowerPoint</vt:lpstr>
      <vt:lpstr>Presentación de PowerPoint</vt:lpstr>
      <vt:lpstr>Natación</vt:lpstr>
      <vt:lpstr>Noche de san Juan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Mihaela Laima Popova</dc:creator>
  <cp:lastModifiedBy>gema</cp:lastModifiedBy>
  <cp:revision>4</cp:revision>
  <dcterms:created xsi:type="dcterms:W3CDTF">2015-12-08T18:32:05Z</dcterms:created>
  <dcterms:modified xsi:type="dcterms:W3CDTF">2015-12-09T07:42:09Z</dcterms:modified>
</cp:coreProperties>
</file>