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6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08D26A-D639-48A6-91EC-94987B4FC435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9EC086-A772-4F61-B489-6740BC1A411D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01038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9EC086-A772-4F61-B489-6740BC1A411D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5149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3D8-6E9F-43A7-863B-83952492DBF9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B35F-77C4-433C-BF2B-68C8B98A0A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2438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3D8-6E9F-43A7-863B-83952492DBF9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B35F-77C4-433C-BF2B-68C8B98A0A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3456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3D8-6E9F-43A7-863B-83952492DBF9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B35F-77C4-433C-BF2B-68C8B98A0A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47755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3D8-6E9F-43A7-863B-83952492DBF9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B35F-77C4-433C-BF2B-68C8B98A0A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3059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3D8-6E9F-43A7-863B-83952492DBF9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B35F-77C4-433C-BF2B-68C8B98A0A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8806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3D8-6E9F-43A7-863B-83952492DBF9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B35F-77C4-433C-BF2B-68C8B98A0A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3306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3D8-6E9F-43A7-863B-83952492DBF9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B35F-77C4-433C-BF2B-68C8B98A0A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22619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3D8-6E9F-43A7-863B-83952492DBF9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B35F-77C4-433C-BF2B-68C8B98A0A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6790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3D8-6E9F-43A7-863B-83952492DBF9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B35F-77C4-433C-BF2B-68C8B98A0A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6290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3D8-6E9F-43A7-863B-83952492DBF9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B35F-77C4-433C-BF2B-68C8B98A0A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776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E63D8-6E9F-43A7-863B-83952492DBF9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95B35F-77C4-433C-BF2B-68C8B98A0A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89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E63D8-6E9F-43A7-863B-83952492DBF9}" type="datetimeFigureOut">
              <a:rPr lang="es-ES" smtClean="0"/>
              <a:t>16/12/2015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95B35F-77C4-433C-BF2B-68C8B98A0AF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3545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oVK_qUolRb8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4" Type="http://schemas.openxmlformats.org/officeDocument/2006/relationships/hyperlink" Target="https://www.youtube.com/watch?v=A1OqtIqzScI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960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MUSICA</a:t>
            </a:r>
            <a:endParaRPr lang="es-ES" sz="960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LOS BARRANKILLOS</a:t>
            </a:r>
          </a:p>
          <a:p>
            <a:r>
              <a:rPr lang="es-ES" dirty="0" smtClean="0">
                <a:solidFill>
                  <a:schemeClr val="tx1"/>
                </a:solidFill>
              </a:rPr>
              <a:t>GREEN DAY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93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91680" y="4365104"/>
            <a:ext cx="5486400" cy="72008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      LOS BARRANKILLOS</a:t>
            </a:r>
            <a:endParaRPr lang="es-ES" sz="3600" dirty="0"/>
          </a:p>
        </p:txBody>
      </p:sp>
      <p:pic>
        <p:nvPicPr>
          <p:cNvPr id="5" name="4 Marcador de posición de imagen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589" r="9589"/>
          <a:stretch>
            <a:fillRect/>
          </a:stretch>
        </p:blipFill>
        <p:spPr>
          <a:xfrm>
            <a:off x="1475656" y="188640"/>
            <a:ext cx="5486400" cy="4114800"/>
          </a:xfrm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691680" y="5157192"/>
            <a:ext cx="5486400" cy="1296144"/>
          </a:xfrm>
        </p:spPr>
        <p:txBody>
          <a:bodyPr/>
          <a:lstStyle/>
          <a:p>
            <a:r>
              <a:rPr lang="es-ES" dirty="0"/>
              <a:t>LOS BARRANKILLOS surgen en 2006 en </a:t>
            </a:r>
            <a:r>
              <a:rPr lang="es-ES" dirty="0" smtClean="0"/>
              <a:t>Santa </a:t>
            </a:r>
            <a:r>
              <a:rPr lang="es-ES" dirty="0"/>
              <a:t>Coloma de Gramenet, </a:t>
            </a:r>
            <a:r>
              <a:rPr lang="es-ES" dirty="0" smtClean="0"/>
              <a:t>Barcelona.</a:t>
            </a:r>
          </a:p>
          <a:p>
            <a:r>
              <a:rPr lang="es-ES" dirty="0"/>
              <a:t>Sus discos son:  EL BARRANKO PELEÓN (2010), COMER Y </a:t>
            </a:r>
            <a:r>
              <a:rPr lang="es-ES" dirty="0" smtClean="0"/>
              <a:t>LADRAR(2013) </a:t>
            </a:r>
            <a:r>
              <a:rPr lang="es-ES" smtClean="0"/>
              <a:t>y </a:t>
            </a:r>
            <a:r>
              <a:rPr lang="es-ES" smtClean="0"/>
              <a:t>ANIMAL </a:t>
            </a:r>
            <a:r>
              <a:rPr lang="es-ES" smtClean="0"/>
              <a:t>(2015</a:t>
            </a:r>
            <a:r>
              <a:rPr lang="es-ES" dirty="0" smtClean="0"/>
              <a:t>).</a:t>
            </a:r>
          </a:p>
          <a:p>
            <a:r>
              <a:rPr lang="es-ES" dirty="0">
                <a:hlinkClick r:id="rId3"/>
              </a:rPr>
              <a:t>https://www.youtube.com/watch?v=oVK_qUolRb8</a:t>
            </a:r>
            <a:endParaRPr lang="es-ES" dirty="0"/>
          </a:p>
          <a:p>
            <a:endParaRPr lang="es-ES" dirty="0" smtClean="0"/>
          </a:p>
        </p:txBody>
      </p:sp>
    </p:spTree>
    <p:extLst>
      <p:ext uri="{BB962C8B-B14F-4D97-AF65-F5344CB8AC3E}">
        <p14:creationId xmlns:p14="http://schemas.microsoft.com/office/powerpoint/2010/main" val="3394254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35696" y="4581128"/>
            <a:ext cx="5486400" cy="566738"/>
          </a:xfrm>
        </p:spPr>
        <p:txBody>
          <a:bodyPr>
            <a:noAutofit/>
          </a:bodyPr>
          <a:lstStyle/>
          <a:p>
            <a:r>
              <a:rPr lang="es-ES" sz="3600" dirty="0" smtClean="0"/>
              <a:t>              GREEN DAY</a:t>
            </a:r>
            <a:endParaRPr lang="es-ES" sz="3600" dirty="0"/>
          </a:p>
        </p:txBody>
      </p:sp>
      <p:pic>
        <p:nvPicPr>
          <p:cNvPr id="5" name="4 Marcador de posición de imagen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r="12500"/>
          <a:stretch>
            <a:fillRect/>
          </a:stretch>
        </p:blipFill>
        <p:spPr>
          <a:xfrm>
            <a:off x="1835696" y="260648"/>
            <a:ext cx="5486400" cy="4114800"/>
          </a:xfrm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085998"/>
          </a:xfrm>
        </p:spPr>
        <p:txBody>
          <a:bodyPr>
            <a:normAutofit lnSpcReduction="10000"/>
          </a:bodyPr>
          <a:lstStyle/>
          <a:p>
            <a:r>
              <a:rPr lang="es-ES" sz="1200" dirty="0"/>
              <a:t>Green Day es una banda estadounidense </a:t>
            </a:r>
            <a:r>
              <a:rPr lang="es-ES" sz="1200" dirty="0" smtClean="0"/>
              <a:t>de </a:t>
            </a:r>
            <a:r>
              <a:rPr lang="es-ES" sz="1200" dirty="0"/>
              <a:t>punk rock. </a:t>
            </a:r>
            <a:r>
              <a:rPr lang="es-ES" sz="1200" dirty="0" smtClean="0"/>
              <a:t>Se creo en 1986 </a:t>
            </a:r>
            <a:r>
              <a:rPr lang="es-ES" sz="1200" dirty="0"/>
              <a:t>bajo el nombre de </a:t>
            </a:r>
            <a:r>
              <a:rPr lang="es-ES" sz="1200" dirty="0" err="1"/>
              <a:t>Sweet</a:t>
            </a:r>
            <a:r>
              <a:rPr lang="es-ES" sz="1200" dirty="0"/>
              <a:t> </a:t>
            </a:r>
            <a:r>
              <a:rPr lang="es-ES" sz="1200" dirty="0" err="1" smtClean="0"/>
              <a:t>Children</a:t>
            </a:r>
            <a:r>
              <a:rPr lang="es-ES" sz="1200" dirty="0" smtClean="0"/>
              <a:t>.</a:t>
            </a:r>
            <a:endParaRPr lang="es-ES" sz="1200" dirty="0"/>
          </a:p>
          <a:p>
            <a:r>
              <a:rPr lang="es-ES" sz="1200" dirty="0" smtClean="0"/>
              <a:t>Integrada </a:t>
            </a:r>
            <a:r>
              <a:rPr lang="es-ES" sz="1200" dirty="0"/>
              <a:t>inicialmente por tres miembros: </a:t>
            </a:r>
            <a:r>
              <a:rPr lang="es-ES" sz="1200" dirty="0" err="1" smtClean="0"/>
              <a:t>Billie</a:t>
            </a:r>
            <a:r>
              <a:rPr lang="es-ES" sz="1200" dirty="0" smtClean="0"/>
              <a:t> </a:t>
            </a:r>
            <a:r>
              <a:rPr lang="es-ES" sz="1200" dirty="0" err="1" smtClean="0"/>
              <a:t>Joe</a:t>
            </a:r>
            <a:r>
              <a:rPr lang="es-ES" sz="1200" dirty="0" smtClean="0"/>
              <a:t> </a:t>
            </a:r>
            <a:r>
              <a:rPr lang="es-ES" sz="1200" dirty="0"/>
              <a:t>Armstrong (guitarra y voz), Mike </a:t>
            </a:r>
            <a:r>
              <a:rPr lang="es-ES" sz="1200" dirty="0" err="1"/>
              <a:t>Dirnt</a:t>
            </a:r>
            <a:r>
              <a:rPr lang="es-ES" sz="1200" dirty="0"/>
              <a:t> (bajo y coros) y </a:t>
            </a:r>
            <a:r>
              <a:rPr lang="es-ES" sz="1200" dirty="0" err="1"/>
              <a:t>Tré</a:t>
            </a:r>
            <a:r>
              <a:rPr lang="es-ES" sz="1200" dirty="0"/>
              <a:t> </a:t>
            </a:r>
            <a:r>
              <a:rPr lang="es-ES" sz="1200" dirty="0" err="1"/>
              <a:t>Cool</a:t>
            </a:r>
            <a:r>
              <a:rPr lang="es-ES" sz="1200" dirty="0"/>
              <a:t> (batería y coro</a:t>
            </a:r>
            <a:r>
              <a:rPr lang="es-ES" sz="1200" dirty="0" smtClean="0"/>
              <a:t>).</a:t>
            </a:r>
          </a:p>
          <a:p>
            <a:r>
              <a:rPr lang="es-ES" dirty="0">
                <a:hlinkClick r:id="rId4"/>
              </a:rPr>
              <a:t>https://www.youtube.com/watch?v=A1OqtIqzScI</a:t>
            </a:r>
            <a:endParaRPr lang="es-ES" dirty="0" smtClean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3960555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ES" sz="9600" dirty="0" smtClean="0">
                <a:solidFill>
                  <a:srgbClr val="00B0F0"/>
                </a:solidFill>
              </a:rPr>
              <a:t>DEPORTES</a:t>
            </a:r>
            <a:endParaRPr lang="es-ES" sz="9600" dirty="0">
              <a:solidFill>
                <a:srgbClr val="00B0F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>
                <a:solidFill>
                  <a:schemeClr val="tx1"/>
                </a:solidFill>
              </a:rPr>
              <a:t>CICLISMO</a:t>
            </a:r>
            <a:endParaRPr lang="es-E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377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35696" y="4509120"/>
            <a:ext cx="5486400" cy="720080"/>
          </a:xfrm>
        </p:spPr>
        <p:txBody>
          <a:bodyPr>
            <a:normAutofit/>
          </a:bodyPr>
          <a:lstStyle/>
          <a:p>
            <a:r>
              <a:rPr lang="es-ES" sz="3600" dirty="0" smtClean="0"/>
              <a:t>                CICLISMO</a:t>
            </a:r>
            <a:endParaRPr lang="es-ES" sz="3600" dirty="0"/>
          </a:p>
        </p:txBody>
      </p:sp>
      <p:pic>
        <p:nvPicPr>
          <p:cNvPr id="5" name="4 Marcador de posición de imagen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45" r="1145"/>
          <a:stretch>
            <a:fillRect/>
          </a:stretch>
        </p:blipFill>
        <p:spPr>
          <a:xfrm>
            <a:off x="1835696" y="260648"/>
            <a:ext cx="5486400" cy="4114800"/>
          </a:xfrm>
        </p:spPr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35696" y="5301208"/>
            <a:ext cx="5486400" cy="864096"/>
          </a:xfrm>
        </p:spPr>
        <p:txBody>
          <a:bodyPr/>
          <a:lstStyle/>
          <a:p>
            <a:r>
              <a:rPr lang="es-ES" dirty="0" smtClean="0"/>
              <a:t>Su principales representantes son: Alberto Contador, Alejandro Valverde y Carlos Sastre. España destaca en el ciclismo por la «vuelta a España».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96131262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sz="6600" dirty="0" smtClean="0">
                <a:solidFill>
                  <a:srgbClr val="FF0000"/>
                </a:solidFill>
              </a:rPr>
              <a:t>CULTURA</a:t>
            </a:r>
            <a:endParaRPr lang="es-ES" sz="6600" dirty="0">
              <a:solidFill>
                <a:srgbClr val="FF0000"/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03648" y="3933056"/>
            <a:ext cx="6400800" cy="1752600"/>
          </a:xfrm>
        </p:spPr>
        <p:txBody>
          <a:bodyPr>
            <a:normAutofit/>
          </a:bodyPr>
          <a:lstStyle/>
          <a:p>
            <a:r>
              <a:rPr lang="es-ES" sz="3600" dirty="0" smtClean="0">
                <a:solidFill>
                  <a:schemeClr val="tx1"/>
                </a:solidFill>
              </a:rPr>
              <a:t>Ferias</a:t>
            </a:r>
            <a:endParaRPr lang="es-E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66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ES" sz="3200" dirty="0" smtClean="0"/>
              <a:t>                      FERIAS</a:t>
            </a:r>
            <a:endParaRPr lang="es-ES" sz="3200" dirty="0"/>
          </a:p>
        </p:txBody>
      </p:sp>
      <p:pic>
        <p:nvPicPr>
          <p:cNvPr id="5" name="4 Marcador de posición de imagen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1230014"/>
          </a:xfrm>
        </p:spPr>
        <p:txBody>
          <a:bodyPr>
            <a:normAutofit fontScale="92500"/>
          </a:bodyPr>
          <a:lstStyle/>
          <a:p>
            <a:r>
              <a:rPr lang="es-ES" dirty="0"/>
              <a:t>La Feria de Albacete, declarada de Interés Turístico Internacional en el 2008, se celebra del 7 al 17 de septiembre en honor a la Virgen de Los Llanos, patrona de la ciudad. Diez </a:t>
            </a:r>
            <a:r>
              <a:rPr lang="es-ES" dirty="0" smtClean="0"/>
              <a:t>días en el </a:t>
            </a:r>
            <a:r>
              <a:rPr lang="es-ES" dirty="0"/>
              <a:t>Recinto </a:t>
            </a:r>
            <a:r>
              <a:rPr lang="es-ES" dirty="0" smtClean="0"/>
              <a:t>Ferial, el </a:t>
            </a:r>
            <a:r>
              <a:rPr lang="es-ES" dirty="0"/>
              <a:t>Recinto Ferial es conocido popularmente como la sartén o los redondeles. La Feria de Albacete ha sido reconocida dos veces como mejor fiesta popular de </a:t>
            </a:r>
            <a:r>
              <a:rPr lang="es-ES" dirty="0" smtClean="0"/>
              <a:t>España.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66755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206</Words>
  <Application>Microsoft Office PowerPoint</Application>
  <PresentationFormat>Presentación en pantalla (4:3)</PresentationFormat>
  <Paragraphs>20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MUSICA</vt:lpstr>
      <vt:lpstr>      LOS BARRANKILLOS</vt:lpstr>
      <vt:lpstr>              GREEN DAY</vt:lpstr>
      <vt:lpstr>DEPORTES</vt:lpstr>
      <vt:lpstr>                CICLISMO</vt:lpstr>
      <vt:lpstr>CULTURA</vt:lpstr>
      <vt:lpstr>                      FERIAS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MUSICA</dc:title>
  <dc:creator>Mateo</dc:creator>
  <cp:lastModifiedBy>gema</cp:lastModifiedBy>
  <cp:revision>9</cp:revision>
  <dcterms:created xsi:type="dcterms:W3CDTF">2015-12-08T18:15:18Z</dcterms:created>
  <dcterms:modified xsi:type="dcterms:W3CDTF">2015-12-16T09:16:58Z</dcterms:modified>
</cp:coreProperties>
</file>