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3" autoAdjust="0"/>
    <p:restoredTop sz="94671" autoAdjust="0"/>
  </p:normalViewPr>
  <p:slideViewPr>
    <p:cSldViewPr>
      <p:cViewPr>
        <p:scale>
          <a:sx n="80" d="100"/>
          <a:sy n="80" d="100"/>
        </p:scale>
        <p:origin x="-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4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9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4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4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5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2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3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4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9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392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05CF27-0822-4AD5-8591-481E6C70CF4C}" type="datetimeFigureOut">
              <a:rPr lang="el-GR" smtClean="0"/>
              <a:t>12/1/2018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378D25-1D8A-4ABF-8898-CFA5B9C3D3E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The Birds</a:t>
            </a:r>
            <a:endParaRPr lang="el-GR" sz="6600" dirty="0">
              <a:latin typeface="Comic Sans MS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Comic Sans MS" pitchFamily="66" charset="0"/>
              </a:rPr>
              <a:t>«Όρνιθες»</a:t>
            </a:r>
            <a:endParaRPr lang="el-GR" sz="4400" dirty="0">
              <a:solidFill>
                <a:schemeClr val="accent6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7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reveal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4377"/>
          <a:stretch>
            <a:fillRect/>
          </a:stretch>
        </p:blipFill>
        <p:spPr>
          <a:xfrm>
            <a:off x="467544" y="612775"/>
            <a:ext cx="8064896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3568" y="5301208"/>
            <a:ext cx="7848872" cy="12241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A three-men committee—Poseidon, </a:t>
            </a:r>
            <a:r>
              <a:rPr lang="en-US" sz="1600" b="1" dirty="0" smtClean="0">
                <a:latin typeface="Comic Sans MS" pitchFamily="66" charset="0"/>
              </a:rPr>
              <a:t>Hercules (</a:t>
            </a:r>
            <a:r>
              <a:rPr lang="en-US" sz="1600" b="1" dirty="0" err="1" smtClean="0">
                <a:latin typeface="Comic Sans MS" pitchFamily="66" charset="0"/>
              </a:rPr>
              <a:t>Iraklis</a:t>
            </a:r>
            <a:r>
              <a:rPr lang="en-US" sz="1600" b="1" dirty="0" smtClean="0">
                <a:latin typeface="Comic Sans MS" pitchFamily="66" charset="0"/>
              </a:rPr>
              <a:t>) </a:t>
            </a:r>
            <a:r>
              <a:rPr lang="en-US" sz="1600" b="1" dirty="0">
                <a:latin typeface="Comic Sans MS" pitchFamily="66" charset="0"/>
              </a:rPr>
              <a:t>and </a:t>
            </a:r>
            <a:r>
              <a:rPr lang="en-US" sz="1600" b="1" dirty="0" err="1">
                <a:latin typeface="Comic Sans MS" pitchFamily="66" charset="0"/>
              </a:rPr>
              <a:t>Trivallos</a:t>
            </a:r>
            <a:r>
              <a:rPr lang="en-US" sz="1600" b="1" dirty="0">
                <a:latin typeface="Comic Sans MS" pitchFamily="66" charset="0"/>
              </a:rPr>
              <a:t>—comes and together with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, </a:t>
            </a:r>
            <a:r>
              <a:rPr lang="en-US" sz="1600" b="1" dirty="0" err="1">
                <a:latin typeface="Comic Sans MS" pitchFamily="66" charset="0"/>
              </a:rPr>
              <a:t>Evelpides</a:t>
            </a:r>
            <a:r>
              <a:rPr lang="en-US" sz="1600" b="1" dirty="0">
                <a:latin typeface="Comic Sans MS" pitchFamily="66" charset="0"/>
              </a:rPr>
              <a:t>, </a:t>
            </a:r>
            <a:r>
              <a:rPr lang="en-US" sz="1600" b="1" dirty="0" err="1">
                <a:latin typeface="Comic Sans MS" pitchFamily="66" charset="0"/>
              </a:rPr>
              <a:t>Tireas</a:t>
            </a:r>
            <a:r>
              <a:rPr lang="en-US" sz="1600" b="1" dirty="0">
                <a:latin typeface="Comic Sans MS" pitchFamily="66" charset="0"/>
              </a:rPr>
              <a:t> and the Birds they all sit down to eat. Following the rules of Democracy, they decide to Vote and find the best solution. </a:t>
            </a:r>
            <a:endParaRPr lang="el-GR" sz="1600" b="1" dirty="0">
              <a:latin typeface="Comic Sans MS" pitchFamily="66" charset="0"/>
            </a:endParaRPr>
          </a:p>
          <a:p>
            <a:r>
              <a:rPr lang="en-US" sz="1600" dirty="0">
                <a:latin typeface="Arial Black" pitchFamily="34" charset="0"/>
              </a:rPr>
              <a:t> </a:t>
            </a:r>
            <a:endParaRPr lang="el-GR" sz="1600" dirty="0">
              <a:latin typeface="Arial Black" pitchFamily="34" charset="0"/>
            </a:endParaRPr>
          </a:p>
          <a:p>
            <a:endParaRPr lang="el-G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3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2837"/>
          <a:stretch>
            <a:fillRect/>
          </a:stretch>
        </p:blipFill>
        <p:spPr>
          <a:xfrm>
            <a:off x="827584" y="692696"/>
            <a:ext cx="7531224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416824" cy="9419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According to the Vote, the majority wants the marriage of the young Goddess Power with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. Everyone starts celebrating for the marriage and the happy ending.</a:t>
            </a:r>
            <a:endParaRPr lang="el-GR" sz="1600" b="1" dirty="0">
              <a:latin typeface="Comic Sans MS" pitchFamily="66" charset="0"/>
            </a:endParaRPr>
          </a:p>
          <a:p>
            <a:r>
              <a:rPr lang="en-US" sz="1600" dirty="0">
                <a:latin typeface="Arial Black" pitchFamily="34" charset="0"/>
              </a:rPr>
              <a:t> </a:t>
            </a:r>
            <a:endParaRPr lang="el-GR" sz="1600" dirty="0">
              <a:latin typeface="Arial Black" pitchFamily="34" charset="0"/>
            </a:endParaRPr>
          </a:p>
          <a:p>
            <a:r>
              <a:rPr lang="en-US" sz="1600" dirty="0">
                <a:latin typeface="Arial Black" pitchFamily="34" charset="0"/>
              </a:rPr>
              <a:t> </a:t>
            </a:r>
            <a:endParaRPr lang="el-GR" sz="1600" dirty="0">
              <a:latin typeface="Arial Black" pitchFamily="34" charset="0"/>
            </a:endParaRPr>
          </a:p>
          <a:p>
            <a:endParaRPr lang="el-G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0">
        <p14:reveal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728192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THE END</a:t>
            </a:r>
            <a:endParaRPr lang="el-GR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reveal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rasmusplus_logo_22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7625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G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82" y="5085184"/>
            <a:ext cx="2376264" cy="12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0" y="4749290"/>
            <a:ext cx="2103437" cy="21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8437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Travelling Around Tales And Stories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0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reveal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Aristophanes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Aristophanes 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pl-PL" dirty="0" smtClean="0">
                <a:latin typeface="Comic Sans MS" pitchFamily="66" charset="0"/>
              </a:rPr>
              <a:t>c</a:t>
            </a:r>
            <a:r>
              <a:rPr lang="pl-PL" dirty="0">
                <a:latin typeface="Comic Sans MS" pitchFamily="66" charset="0"/>
              </a:rPr>
              <a:t>. 446 – c. 386 BC</a:t>
            </a:r>
            <a:r>
              <a:rPr lang="pl-PL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, was </a:t>
            </a:r>
            <a:r>
              <a:rPr lang="en-US" dirty="0">
                <a:latin typeface="Comic Sans MS" pitchFamily="66" charset="0"/>
              </a:rPr>
              <a:t>a comic playwright of ancient </a:t>
            </a:r>
            <a:r>
              <a:rPr lang="en-US" dirty="0" smtClean="0">
                <a:latin typeface="Comic Sans MS" pitchFamily="66" charset="0"/>
              </a:rPr>
              <a:t>Athens</a:t>
            </a:r>
            <a:r>
              <a:rPr lang="en-US" dirty="0">
                <a:latin typeface="Comic Sans MS" pitchFamily="66" charset="0"/>
              </a:rPr>
              <a:t> known as the Father of Comedy. Eleven of his forty plays survive virtually complete. </a:t>
            </a:r>
            <a:r>
              <a:rPr lang="en-US" dirty="0" smtClean="0">
                <a:latin typeface="Comic Sans MS" pitchFamily="66" charset="0"/>
              </a:rPr>
              <a:t> One of them is “</a:t>
            </a:r>
            <a:r>
              <a:rPr lang="en-US" dirty="0">
                <a:latin typeface="Comic Sans MS" pitchFamily="66" charset="0"/>
              </a:rPr>
              <a:t>the Birds”. It was performed in 414 BC at the City </a:t>
            </a:r>
            <a:r>
              <a:rPr lang="en-US" dirty="0" err="1">
                <a:latin typeface="Comic Sans MS" pitchFamily="66" charset="0"/>
              </a:rPr>
              <a:t>Dionysia</a:t>
            </a:r>
            <a:r>
              <a:rPr lang="en-US" dirty="0">
                <a:latin typeface="Comic Sans MS" pitchFamily="66" charset="0"/>
              </a:rPr>
              <a:t> where it won second prize. </a:t>
            </a: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play has many indirect references to Athenian political and social life. It is the longest of Aristophanes' surviving plays and yet it is a fairly conventional example of Old Comedy. 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2050" name="Picture 2" descr="C:\Users\user\Desktop\AristophanesUffiz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28803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3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3000">
        <p14:reveal dir="r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r="2578"/>
          <a:stretch>
            <a:fillRect/>
          </a:stretch>
        </p:blipFill>
        <p:spPr>
          <a:xfrm>
            <a:off x="971600" y="116632"/>
            <a:ext cx="7344816" cy="424847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99592" y="4653136"/>
            <a:ext cx="7776864" cy="144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  <a:cs typeface="Calibri" pitchFamily="34" charset="0"/>
              </a:rPr>
              <a:t>Two Athenian friends, crafty </a:t>
            </a:r>
            <a:r>
              <a:rPr lang="en-US" sz="1600" b="1" dirty="0" err="1">
                <a:latin typeface="Comic Sans MS" pitchFamily="66" charset="0"/>
                <a:cs typeface="Calibri" pitchFamily="34" charset="0"/>
              </a:rPr>
              <a:t>Peistheteros</a:t>
            </a:r>
            <a:r>
              <a:rPr lang="en-US" sz="1600" b="1" dirty="0">
                <a:latin typeface="Comic Sans MS" pitchFamily="66" charset="0"/>
                <a:cs typeface="Calibri" pitchFamily="34" charset="0"/>
              </a:rPr>
              <a:t> and kind </a:t>
            </a:r>
            <a:r>
              <a:rPr lang="en-US" sz="1600" b="1" dirty="0" err="1">
                <a:latin typeface="Comic Sans MS" pitchFamily="66" charset="0"/>
                <a:cs typeface="Calibri" pitchFamily="34" charset="0"/>
              </a:rPr>
              <a:t>Evelpides</a:t>
            </a:r>
            <a:r>
              <a:rPr lang="en-US" sz="1600" b="1" dirty="0">
                <a:latin typeface="Comic Sans MS" pitchFamily="66" charset="0"/>
                <a:cs typeface="Calibri" pitchFamily="34" charset="0"/>
              </a:rPr>
              <a:t>, tired with their fellow citizens’ passion for sacrifices, leave their city to find the bird Hoopoe. They want to ask him where they can find a city in which they can leave peacefully and wealthily. </a:t>
            </a:r>
            <a:endParaRPr lang="el-GR" sz="1600" b="1" dirty="0">
              <a:latin typeface="Comic Sans MS" pitchFamily="66" charset="0"/>
              <a:cs typeface="Calibri" pitchFamily="34" charset="0"/>
            </a:endParaRPr>
          </a:p>
          <a:p>
            <a:r>
              <a:rPr lang="en-US" sz="1600" b="1" dirty="0">
                <a:latin typeface="Comic Sans MS" pitchFamily="66" charset="0"/>
                <a:cs typeface="Calibri" pitchFamily="34" charset="0"/>
              </a:rPr>
              <a:t> </a:t>
            </a:r>
            <a:endParaRPr lang="el-GR" sz="1600" b="1" dirty="0">
              <a:latin typeface="Comic Sans MS" pitchFamily="66" charset="0"/>
              <a:cs typeface="Calibri" pitchFamily="34" charset="0"/>
            </a:endParaRPr>
          </a:p>
          <a:p>
            <a:endParaRPr lang="el-GR" sz="1600" b="1" dirty="0"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2837"/>
          <a:stretch>
            <a:fillRect/>
          </a:stretch>
        </p:blipFill>
        <p:spPr>
          <a:xfrm>
            <a:off x="611560" y="476672"/>
            <a:ext cx="7891264" cy="384336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27584" y="4869160"/>
            <a:ext cx="7704856" cy="13407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But when they find the Hoopoe called </a:t>
            </a:r>
            <a:r>
              <a:rPr lang="en-US" sz="1600" b="1" dirty="0" err="1">
                <a:latin typeface="Comic Sans MS" pitchFamily="66" charset="0"/>
              </a:rPr>
              <a:t>Tireas</a:t>
            </a:r>
            <a:r>
              <a:rPr lang="en-US" sz="1600" b="1" dirty="0">
                <a:latin typeface="Comic Sans MS" pitchFamily="66" charset="0"/>
              </a:rPr>
              <a:t> they are very disappointed, because he doesn’t know any such city. Then,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 has an idea and persuades </a:t>
            </a:r>
            <a:r>
              <a:rPr lang="en-US" sz="1600" b="1" dirty="0" err="1">
                <a:latin typeface="Comic Sans MS" pitchFamily="66" charset="0"/>
              </a:rPr>
              <a:t>Tireas</a:t>
            </a:r>
            <a:r>
              <a:rPr lang="en-US" sz="1600" b="1" dirty="0">
                <a:latin typeface="Comic Sans MS" pitchFamily="66" charset="0"/>
              </a:rPr>
              <a:t> to help them found their dream city up in the sky, between the world of Men and the world of Gods. So, </a:t>
            </a:r>
            <a:r>
              <a:rPr lang="en-US" sz="1600" b="1" dirty="0" err="1">
                <a:latin typeface="Comic Sans MS" pitchFamily="66" charset="0"/>
              </a:rPr>
              <a:t>Tireas</a:t>
            </a:r>
            <a:r>
              <a:rPr lang="en-US" sz="1600" b="1" dirty="0">
                <a:latin typeface="Comic Sans MS" pitchFamily="66" charset="0"/>
              </a:rPr>
              <a:t> calls a Birds’ meeting.</a:t>
            </a:r>
            <a:endParaRPr lang="el-GR" sz="1600" b="1" dirty="0">
              <a:latin typeface="Comic Sans MS" pitchFamily="66" charset="0"/>
            </a:endParaRPr>
          </a:p>
          <a:p>
            <a:r>
              <a:rPr lang="en-US" sz="1600" b="1" dirty="0">
                <a:latin typeface="Arial Black" pitchFamily="34" charset="0"/>
              </a:rPr>
              <a:t> </a:t>
            </a:r>
            <a:endParaRPr lang="el-GR" sz="1600" b="1" dirty="0">
              <a:latin typeface="Arial Black" pitchFamily="34" charset="0"/>
            </a:endParaRPr>
          </a:p>
          <a:p>
            <a:endParaRPr lang="el-G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5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55576" y="5373216"/>
            <a:ext cx="7704856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The Birds, angry with the men’s invasion and believing that </a:t>
            </a:r>
            <a:r>
              <a:rPr lang="en-US" sz="1600" b="1" dirty="0" err="1">
                <a:latin typeface="Comic Sans MS" pitchFamily="66" charset="0"/>
              </a:rPr>
              <a:t>Tireas</a:t>
            </a:r>
            <a:r>
              <a:rPr lang="en-US" sz="1600" b="1" dirty="0">
                <a:latin typeface="Comic Sans MS" pitchFamily="66" charset="0"/>
              </a:rPr>
              <a:t> is a traitor, are ready to attack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 and </a:t>
            </a:r>
            <a:r>
              <a:rPr lang="en-US" sz="1600" b="1" dirty="0" err="1">
                <a:latin typeface="Comic Sans MS" pitchFamily="66" charset="0"/>
              </a:rPr>
              <a:t>Evelpides</a:t>
            </a:r>
            <a:r>
              <a:rPr lang="en-US" sz="1600" b="1" dirty="0">
                <a:latin typeface="Comic Sans MS" pitchFamily="66" charset="0"/>
              </a:rPr>
              <a:t>. </a:t>
            </a:r>
            <a:endParaRPr lang="el-GR" sz="1600" b="1" dirty="0">
              <a:latin typeface="Comic Sans MS" pitchFamily="66" charset="0"/>
            </a:endParaRPr>
          </a:p>
          <a:p>
            <a:endParaRPr lang="el-GR" sz="1600" dirty="0">
              <a:latin typeface="Arial Black" pitchFamily="34" charset="0"/>
            </a:endParaRPr>
          </a:p>
        </p:txBody>
      </p:sp>
      <p:sp>
        <p:nvSpPr>
          <p:cNvPr id="2" name="Θέση εικόνας 1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user\Downloads\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3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r="4650"/>
          <a:stretch>
            <a:fillRect/>
          </a:stretch>
        </p:blipFill>
        <p:spPr>
          <a:xfrm>
            <a:off x="539552" y="620688"/>
            <a:ext cx="8064896" cy="4104456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99592" y="4869160"/>
            <a:ext cx="7776864" cy="151216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 Black" pitchFamily="34" charset="0"/>
              </a:rPr>
              <a:t> </a:t>
            </a:r>
            <a:endParaRPr lang="el-GR" sz="16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However,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, crafty and clever as he is, talks to the Birds and convinces them to join their plan and build that dream city. In this city, called The </a:t>
            </a:r>
            <a:r>
              <a:rPr lang="en-US" sz="1600" b="1" dirty="0" err="1">
                <a:latin typeface="Comic Sans MS" pitchFamily="66" charset="0"/>
              </a:rPr>
              <a:t>Birdcity</a:t>
            </a:r>
            <a:r>
              <a:rPr lang="en-US" sz="1600" b="1" dirty="0">
                <a:latin typeface="Comic Sans MS" pitchFamily="66" charset="0"/>
              </a:rPr>
              <a:t>, the Birds will have the power in between Men and Gods. </a:t>
            </a:r>
            <a:endParaRPr lang="el-GR" sz="1600" b="1" dirty="0">
              <a:latin typeface="Comic Sans MS" pitchFamily="66" charset="0"/>
            </a:endParaRPr>
          </a:p>
          <a:p>
            <a:endParaRPr lang="el-G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0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2837"/>
          <a:stretch>
            <a:fillRect/>
          </a:stretch>
        </p:blipFill>
        <p:spPr>
          <a:xfrm>
            <a:off x="683568" y="612775"/>
            <a:ext cx="7704856" cy="4184377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632848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Comic Sans MS" pitchFamily="66" charset="0"/>
              </a:rPr>
              <a:t>The Birds, working in groups, start building a Wall that will prevent the smell of the Men’s sacrifices from reaching the Gods.</a:t>
            </a:r>
            <a:endParaRPr lang="el-G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95"/>
          <a:stretch>
            <a:fillRect/>
          </a:stretch>
        </p:blipFill>
        <p:spPr>
          <a:xfrm>
            <a:off x="827584" y="620688"/>
            <a:ext cx="7416824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99592" y="5373216"/>
            <a:ext cx="7560840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But the Gods are furious, because they don’t feel that smell from the animals that Men must sacrifice to </a:t>
            </a:r>
            <a:r>
              <a:rPr lang="en-US" sz="1600" b="1" dirty="0" err="1">
                <a:latin typeface="Comic Sans MS" pitchFamily="66" charset="0"/>
              </a:rPr>
              <a:t>honour</a:t>
            </a:r>
            <a:r>
              <a:rPr lang="en-US" sz="1600" b="1" dirty="0">
                <a:latin typeface="Comic Sans MS" pitchFamily="66" charset="0"/>
              </a:rPr>
              <a:t> them. They send Iris as a messenger, but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 sends her away.</a:t>
            </a:r>
            <a:endParaRPr lang="el-GR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1849"/>
          <a:stretch>
            <a:fillRect/>
          </a:stretch>
        </p:blipFill>
        <p:spPr>
          <a:xfrm>
            <a:off x="683568" y="612775"/>
            <a:ext cx="7704856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200800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omic Sans MS" pitchFamily="66" charset="0"/>
              </a:rPr>
              <a:t>This is where Prometheus appears and gives advice to </a:t>
            </a:r>
            <a:r>
              <a:rPr lang="en-US" sz="1600" b="1" dirty="0" err="1">
                <a:latin typeface="Comic Sans MS" pitchFamily="66" charset="0"/>
              </a:rPr>
              <a:t>Peistheteros</a:t>
            </a:r>
            <a:r>
              <a:rPr lang="en-US" sz="1600" b="1" dirty="0">
                <a:latin typeface="Comic Sans MS" pitchFamily="66" charset="0"/>
              </a:rPr>
              <a:t> on how to get the power from Gods.</a:t>
            </a:r>
            <a:endParaRPr lang="el-GR" sz="1600" b="1" dirty="0">
              <a:latin typeface="Comic Sans MS" pitchFamily="66" charset="0"/>
            </a:endParaRPr>
          </a:p>
          <a:p>
            <a:r>
              <a:rPr lang="en-US" sz="1600" dirty="0">
                <a:latin typeface="Arial Black" pitchFamily="34" charset="0"/>
              </a:rPr>
              <a:t> </a:t>
            </a:r>
            <a:endParaRPr lang="el-GR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reveal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Συγκέντρωση">
  <a:themeElements>
    <a:clrScheme name="Προσαρμοσμένο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2060"/>
      </a:accent6>
      <a:hlink>
        <a:srgbClr val="0000FF"/>
      </a:hlink>
      <a:folHlink>
        <a:srgbClr val="80008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394</Words>
  <Application>Microsoft Office PowerPoint</Application>
  <PresentationFormat>Προβολή στην οθόνη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Θέμα του Office</vt:lpstr>
      <vt:lpstr>Συγκέντρωση</vt:lpstr>
      <vt:lpstr>The Birds</vt:lpstr>
      <vt:lpstr>Aristophanes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END</vt:lpstr>
      <vt:lpstr>Travelling Around Tales And Stories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24</cp:revision>
  <dcterms:created xsi:type="dcterms:W3CDTF">2018-01-11T17:19:21Z</dcterms:created>
  <dcterms:modified xsi:type="dcterms:W3CDTF">2018-01-12T08:12:08Z</dcterms:modified>
</cp:coreProperties>
</file>