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67" r:id="rId3"/>
    <p:sldId id="268" r:id="rId4"/>
    <p:sldId id="265" r:id="rId5"/>
    <p:sldId id="259" r:id="rId6"/>
    <p:sldId id="260" r:id="rId7"/>
    <p:sldId id="266" r:id="rId8"/>
    <p:sldId id="270" r:id="rId9"/>
    <p:sldId id="269" r:id="rId10"/>
    <p:sldId id="292" r:id="rId11"/>
    <p:sldId id="293" r:id="rId12"/>
    <p:sldId id="287" r:id="rId13"/>
    <p:sldId id="285" r:id="rId14"/>
    <p:sldId id="288" r:id="rId15"/>
    <p:sldId id="289" r:id="rId16"/>
    <p:sldId id="29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DCC5A75-8274-4494-9194-632D93BC32B8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910C946-A9BE-4AB6-9E27-8D0FF1C69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5A75-8274-4494-9194-632D93BC32B8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C946-A9BE-4AB6-9E27-8D0FF1C69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5A75-8274-4494-9194-632D93BC32B8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C946-A9BE-4AB6-9E27-8D0FF1C69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DCC5A75-8274-4494-9194-632D93BC32B8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910C946-A9BE-4AB6-9E27-8D0FF1C692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DCC5A75-8274-4494-9194-632D93BC32B8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910C946-A9BE-4AB6-9E27-8D0FF1C69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5A75-8274-4494-9194-632D93BC32B8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C946-A9BE-4AB6-9E27-8D0FF1C692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5A75-8274-4494-9194-632D93BC32B8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C946-A9BE-4AB6-9E27-8D0FF1C692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CC5A75-8274-4494-9194-632D93BC32B8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910C946-A9BE-4AB6-9E27-8D0FF1C692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5A75-8274-4494-9194-632D93BC32B8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C946-A9BE-4AB6-9E27-8D0FF1C69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DCC5A75-8274-4494-9194-632D93BC32B8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910C946-A9BE-4AB6-9E27-8D0FF1C692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CC5A75-8274-4494-9194-632D93BC32B8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910C946-A9BE-4AB6-9E27-8D0FF1C692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DCC5A75-8274-4494-9194-632D93BC32B8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910C946-A9BE-4AB6-9E27-8D0FF1C69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TURTIȚA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o-RO" sz="3200" dirty="0" smtClean="0"/>
              <a:t>poveste populară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Prof. </a:t>
            </a:r>
            <a:r>
              <a:rPr lang="ro-RO" dirty="0" smtClean="0"/>
              <a:t>învățământ primar TATIANA SPOREA</a:t>
            </a:r>
          </a:p>
          <a:p>
            <a:r>
              <a:rPr lang="ro-RO" dirty="0" smtClean="0"/>
              <a:t>CLASA  A II-A</a:t>
            </a:r>
          </a:p>
          <a:p>
            <a:r>
              <a:rPr lang="ro-RO" dirty="0" smtClean="0"/>
              <a:t>Școala Gimnazială Vama Buzăului</a:t>
            </a:r>
            <a:endParaRPr lang="en-US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600" dirty="0" smtClean="0"/>
              <a:t>Elevii au desenat scene din poveste și personajele îndrăgite</a:t>
            </a:r>
            <a:endParaRPr lang="en-US" sz="3600" dirty="0"/>
          </a:p>
        </p:txBody>
      </p:sp>
      <p:pic>
        <p:nvPicPr>
          <p:cNvPr id="5" name="Content Placeholder 4" descr="20170224_1133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23454" y="1668780"/>
            <a:ext cx="3325091" cy="4434840"/>
          </a:xfrm>
        </p:spPr>
      </p:pic>
      <p:pic>
        <p:nvPicPr>
          <p:cNvPr id="6" name="Content Placeholder 5" descr="20170224_11582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419600" y="1676400"/>
            <a:ext cx="3325091" cy="443484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0224_11334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1988" y="1066800"/>
            <a:ext cx="3828076" cy="5105400"/>
          </a:xfrm>
        </p:spPr>
      </p:pic>
      <p:pic>
        <p:nvPicPr>
          <p:cNvPr id="6" name="Content Placeholder 5" descr="20170224_115918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83500" y="1066800"/>
            <a:ext cx="4055006" cy="51054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ro-RO" sz="4000" dirty="0" smtClean="0"/>
              <a:t>Un alt</a:t>
            </a:r>
            <a:r>
              <a:rPr lang="en-US" sz="4000" dirty="0" smtClean="0"/>
              <a:t> final al </a:t>
            </a:r>
            <a:r>
              <a:rPr lang="en-US" sz="4000" dirty="0" err="1" smtClean="0"/>
              <a:t>pove</a:t>
            </a:r>
            <a:r>
              <a:rPr lang="ro-RO" sz="4000" dirty="0" smtClean="0"/>
              <a:t>știi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>
              <a:buNone/>
            </a:pPr>
            <a:r>
              <a:rPr lang="ro-RO" dirty="0" smtClean="0"/>
              <a:t>          Turtița a păcălit-o si pe vulpe cu cântecelul ei și a fugit mai departe prin pădure.</a:t>
            </a:r>
          </a:p>
          <a:p>
            <a:pPr>
              <a:buNone/>
            </a:pPr>
            <a:r>
              <a:rPr lang="ro-RO" dirty="0" smtClean="0"/>
              <a:t>           După o zi întreagă de hoinărit s-a întors acasă. Moșneagul și băbuța lui au fost tare fericiți.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Realizăm și noi turte din cocă</a:t>
            </a:r>
            <a:endParaRPr lang="en-US" dirty="0"/>
          </a:p>
        </p:txBody>
      </p:sp>
      <p:pic>
        <p:nvPicPr>
          <p:cNvPr id="9" name="Content Placeholder 8" descr="32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23454" y="1668780"/>
            <a:ext cx="3325091" cy="4434840"/>
          </a:xfrm>
        </p:spPr>
      </p:pic>
      <p:pic>
        <p:nvPicPr>
          <p:cNvPr id="10" name="Content Placeholder 9" descr="33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436629" y="1668780"/>
            <a:ext cx="3325091" cy="4434840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33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0386" y="1143000"/>
            <a:ext cx="3908822" cy="5211763"/>
          </a:xfrm>
        </p:spPr>
      </p:pic>
      <p:pic>
        <p:nvPicPr>
          <p:cNvPr id="9" name="Content Placeholder 8" descr="338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385117" y="1600200"/>
            <a:ext cx="3428115" cy="4572000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 fontScale="90000"/>
          </a:bodyPr>
          <a:lstStyle/>
          <a:p>
            <a:r>
              <a:rPr lang="ro-RO" sz="4000" dirty="0" smtClean="0"/>
              <a:t>  Turtițele din cocă sunt personalizate</a:t>
            </a:r>
            <a:endParaRPr lang="en-US" sz="4000" dirty="0"/>
          </a:p>
        </p:txBody>
      </p:sp>
      <p:pic>
        <p:nvPicPr>
          <p:cNvPr id="9" name="Content Placeholder 8" descr="34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23454" y="1668780"/>
            <a:ext cx="3325091" cy="4434840"/>
          </a:xfrm>
        </p:spPr>
      </p:pic>
      <p:pic>
        <p:nvPicPr>
          <p:cNvPr id="10" name="Content Placeholder 9" descr="34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1959460"/>
            <a:ext cx="3657600" cy="3853479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34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8001000" cy="6000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8229600" cy="5592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b="1" dirty="0" smtClean="0"/>
              <a:t>Scopul </a:t>
            </a:r>
            <a:r>
              <a:rPr lang="ro-RO" b="1" dirty="0"/>
              <a:t>desfășurării activității: </a:t>
            </a:r>
            <a:endParaRPr lang="en-US" b="1" dirty="0"/>
          </a:p>
          <a:p>
            <a:pPr lvl="0"/>
            <a:r>
              <a:rPr lang="ro-RO" dirty="0"/>
              <a:t>Formarea și dezvoltarea competențelor de comunicare și interelaționare, la elevi</a:t>
            </a:r>
            <a:endParaRPr lang="en-US" dirty="0"/>
          </a:p>
          <a:p>
            <a:pPr lvl="0"/>
            <a:r>
              <a:rPr lang="ro-RO" dirty="0"/>
              <a:t>Dezvoltarea imaginației și a creativității</a:t>
            </a:r>
            <a:endParaRPr lang="en-US" dirty="0"/>
          </a:p>
          <a:p>
            <a:pPr lvl="0"/>
            <a:r>
              <a:rPr lang="ro-RO" dirty="0"/>
              <a:t>Formarea gustului estetic</a:t>
            </a:r>
            <a:endParaRPr lang="en-US" dirty="0"/>
          </a:p>
          <a:p>
            <a:pPr lvl="0"/>
            <a:r>
              <a:rPr lang="ro-RO" dirty="0"/>
              <a:t>Deschiderea orizontului de cunoștințe ale elevilor în domeniul </a:t>
            </a:r>
            <a:r>
              <a:rPr lang="ro-RO" dirty="0" smtClean="0"/>
              <a:t>explorării mediului </a:t>
            </a:r>
            <a:endParaRPr lang="en-US" dirty="0" smtClean="0"/>
          </a:p>
          <a:p>
            <a:pPr lvl="0"/>
            <a:r>
              <a:rPr lang="ro-RO" dirty="0" smtClean="0"/>
              <a:t>Formarea </a:t>
            </a:r>
            <a:r>
              <a:rPr lang="ro-RO" dirty="0"/>
              <a:t>de priceperi și deprinderi în domeniul </a:t>
            </a:r>
            <a:r>
              <a:rPr lang="en-US" dirty="0" err="1" smtClean="0"/>
              <a:t>tehnicii</a:t>
            </a:r>
            <a:r>
              <a:rPr lang="en-US" dirty="0" smtClean="0"/>
              <a:t> </a:t>
            </a:r>
            <a:r>
              <a:rPr lang="ro-RO" dirty="0" smtClean="0"/>
              <a:t>modelajului </a:t>
            </a:r>
            <a:r>
              <a:rPr lang="ro-RO" dirty="0" smtClean="0"/>
              <a:t>și picturii</a:t>
            </a:r>
            <a:endParaRPr lang="en-US" dirty="0"/>
          </a:p>
          <a:p>
            <a:pPr>
              <a:buNone/>
            </a:pPr>
            <a:r>
              <a:rPr lang="ro-RO" dirty="0"/>
              <a:t> 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2296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dirty="0" smtClean="0"/>
              <a:t>                                    </a:t>
            </a:r>
            <a:r>
              <a:rPr lang="ro-RO" b="1" dirty="0" smtClean="0"/>
              <a:t>ACTIVITATEA </a:t>
            </a:r>
            <a:r>
              <a:rPr lang="ro-RO" b="1" dirty="0"/>
              <a:t>1</a:t>
            </a:r>
            <a:endParaRPr lang="en-US" b="1" dirty="0"/>
          </a:p>
          <a:p>
            <a:pPr>
              <a:buNone/>
            </a:pPr>
            <a:r>
              <a:rPr lang="ro-RO" dirty="0"/>
              <a:t>  </a:t>
            </a:r>
            <a:r>
              <a:rPr lang="ro-RO" dirty="0" smtClean="0"/>
              <a:t>           </a:t>
            </a:r>
            <a:r>
              <a:rPr lang="ro-RO" i="1" dirty="0" smtClean="0"/>
              <a:t>Familiarizarea </a:t>
            </a:r>
            <a:r>
              <a:rPr lang="ro-RO" i="1" dirty="0"/>
              <a:t>elevilor cu povestea </a:t>
            </a:r>
            <a:r>
              <a:rPr lang="ro-RO" i="1" dirty="0" smtClean="0">
                <a:solidFill>
                  <a:srgbClr val="FF0000"/>
                </a:solidFill>
              </a:rPr>
              <a:t>,,</a:t>
            </a:r>
            <a:r>
              <a:rPr lang="ro-RO" b="1" i="1" dirty="0" smtClean="0">
                <a:solidFill>
                  <a:srgbClr val="FF0000"/>
                </a:solidFill>
              </a:rPr>
              <a:t>TURTIȚA”</a:t>
            </a:r>
            <a:r>
              <a:rPr lang="ro-RO" i="1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o-RO" dirty="0"/>
              <a:t>Obiective urmărite:</a:t>
            </a:r>
            <a:endParaRPr lang="en-US" dirty="0"/>
          </a:p>
          <a:p>
            <a:pPr lvl="0"/>
            <a:r>
              <a:rPr lang="ro-RO" dirty="0"/>
              <a:t>Să descopere conținutul poveștii prin intermediul metodei lecturii predictive</a:t>
            </a:r>
            <a:endParaRPr lang="en-US" dirty="0"/>
          </a:p>
          <a:p>
            <a:pPr lvl="0"/>
            <a:r>
              <a:rPr lang="ro-RO" dirty="0"/>
              <a:t> Să răspundă și să formuleze </a:t>
            </a:r>
            <a:r>
              <a:rPr lang="ro-RO" dirty="0" smtClean="0"/>
              <a:t>întrebări </a:t>
            </a:r>
            <a:endParaRPr lang="en-US" dirty="0"/>
          </a:p>
          <a:p>
            <a:pPr lvl="0"/>
            <a:r>
              <a:rPr lang="ro-RO" dirty="0"/>
              <a:t>Să formuleze enunțuri predicitive asupra conținutului poveștii</a:t>
            </a:r>
            <a:endParaRPr lang="en-US" dirty="0"/>
          </a:p>
          <a:p>
            <a:pPr lvl="0"/>
            <a:r>
              <a:rPr lang="ro-RO" dirty="0"/>
              <a:t>Să interelaționeze cu colegii de clasă </a:t>
            </a:r>
            <a:endParaRPr lang="en-US" dirty="0"/>
          </a:p>
          <a:p>
            <a:r>
              <a:rPr lang="ro-RO" dirty="0"/>
              <a:t>Metode și procedee: conversația, lectura predictivă, metoda </a:t>
            </a:r>
            <a:r>
              <a:rPr lang="en-US" dirty="0" err="1" smtClean="0"/>
              <a:t>explozia</a:t>
            </a:r>
            <a:r>
              <a:rPr lang="en-US" dirty="0" smtClean="0"/>
              <a:t> </a:t>
            </a:r>
            <a:r>
              <a:rPr lang="en-US" dirty="0" err="1" smtClean="0"/>
              <a:t>stelar</a:t>
            </a:r>
            <a:r>
              <a:rPr lang="ro-RO" dirty="0" smtClean="0"/>
              <a:t>ă</a:t>
            </a:r>
            <a:endParaRPr lang="en-US" dirty="0"/>
          </a:p>
          <a:p>
            <a:r>
              <a:rPr lang="ro-RO" dirty="0"/>
              <a:t>Materiale didactice: carte, </a:t>
            </a:r>
            <a:r>
              <a:rPr lang="ro-RO" dirty="0" smtClean="0"/>
              <a:t>planșe</a:t>
            </a:r>
            <a:r>
              <a:rPr lang="ro-RO" dirty="0"/>
              <a:t>, </a:t>
            </a:r>
            <a:r>
              <a:rPr lang="ro-RO" dirty="0" smtClean="0"/>
              <a:t>cub</a:t>
            </a:r>
            <a:endParaRPr lang="en-US" dirty="0"/>
          </a:p>
          <a:p>
            <a:pPr lvl="0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turtita-fermecata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85800" y="3733800"/>
            <a:ext cx="3657600" cy="1724297"/>
          </a:xfrm>
        </p:spPr>
      </p:pic>
      <p:pic>
        <p:nvPicPr>
          <p:cNvPr id="11" name="Content Placeholder 10" descr="20170224_11202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0600" y="3276600"/>
            <a:ext cx="3079865" cy="3395749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381000" y="609600"/>
            <a:ext cx="8305800" cy="1717675"/>
          </a:xfrm>
        </p:spPr>
        <p:txBody>
          <a:bodyPr>
            <a:normAutofit/>
          </a:bodyPr>
          <a:lstStyle/>
          <a:p>
            <a:endParaRPr lang="en-US" sz="2600" b="0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8600" y="152400"/>
            <a:ext cx="8308975" cy="3048000"/>
          </a:xfrm>
        </p:spPr>
        <p:txBody>
          <a:bodyPr>
            <a:noAutofit/>
          </a:bodyPr>
          <a:lstStyle/>
          <a:p>
            <a:r>
              <a:rPr lang="ro-RO" sz="1600" b="0" dirty="0" smtClean="0"/>
              <a:t>            </a:t>
            </a:r>
            <a:r>
              <a:rPr lang="en-US" sz="1600" b="0" dirty="0" smtClean="0"/>
              <a:t>Au </a:t>
            </a:r>
            <a:r>
              <a:rPr lang="en-US" sz="1600" b="0" dirty="0" err="1" smtClean="0"/>
              <a:t>fost</a:t>
            </a:r>
            <a:r>
              <a:rPr lang="en-US" sz="1600" b="0" dirty="0" smtClean="0"/>
              <a:t> o data un </a:t>
            </a:r>
            <a:r>
              <a:rPr lang="en-US" sz="1600" b="0" dirty="0" err="1" smtClean="0"/>
              <a:t>mos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si</a:t>
            </a:r>
            <a:r>
              <a:rPr lang="en-US" sz="1600" b="0" dirty="0" smtClean="0"/>
              <a:t> o </a:t>
            </a:r>
            <a:r>
              <a:rPr lang="en-US" sz="1600" b="0" dirty="0" err="1" smtClean="0"/>
              <a:t>baba</a:t>
            </a:r>
            <a:r>
              <a:rPr lang="en-US" sz="1600" b="0" dirty="0" smtClean="0"/>
              <a:t>. </a:t>
            </a:r>
            <a:r>
              <a:rPr lang="en-US" sz="1600" b="0" dirty="0" err="1" smtClean="0"/>
              <a:t>Intr</a:t>
            </a:r>
            <a:r>
              <a:rPr lang="en-US" sz="1600" b="0" dirty="0" smtClean="0"/>
              <a:t>-o </a:t>
            </a:r>
            <a:r>
              <a:rPr lang="en-US" sz="1600" b="0" dirty="0" err="1" smtClean="0"/>
              <a:t>zi</a:t>
            </a:r>
            <a:r>
              <a:rPr lang="en-US" sz="1600" b="0" dirty="0" smtClean="0"/>
              <a:t>, </a:t>
            </a:r>
            <a:r>
              <a:rPr lang="en-US" sz="1600" b="0" dirty="0" err="1" smtClean="0"/>
              <a:t>mosneagul</a:t>
            </a:r>
            <a:r>
              <a:rPr lang="en-US" sz="1600" b="0" dirty="0" smtClean="0"/>
              <a:t> o </a:t>
            </a:r>
            <a:r>
              <a:rPr lang="en-US" sz="1600" b="0" dirty="0" err="1" smtClean="0"/>
              <a:t>ruga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pe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baba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sa-i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faca</a:t>
            </a:r>
            <a:r>
              <a:rPr lang="en-US" sz="1600" b="0" dirty="0" smtClean="0"/>
              <a:t> o </a:t>
            </a:r>
            <a:r>
              <a:rPr lang="en-US" sz="1600" b="0" dirty="0" err="1" smtClean="0"/>
              <a:t>turtita</a:t>
            </a:r>
            <a:r>
              <a:rPr lang="en-US" sz="1600" b="0" dirty="0" smtClean="0"/>
              <a:t>, </a:t>
            </a:r>
            <a:r>
              <a:rPr lang="en-US" sz="1600" b="0" dirty="0" err="1" smtClean="0"/>
              <a:t>dar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baba</a:t>
            </a:r>
            <a:r>
              <a:rPr lang="en-US" sz="1600" b="0" dirty="0" smtClean="0"/>
              <a:t> nu </a:t>
            </a:r>
            <a:r>
              <a:rPr lang="en-US" sz="1600" b="0" dirty="0" err="1" smtClean="0"/>
              <a:t>avea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faina</a:t>
            </a:r>
            <a:r>
              <a:rPr lang="en-US" sz="1600" b="0" dirty="0" smtClean="0"/>
              <a:t>.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0" dirty="0" smtClean="0"/>
              <a:t>Baba se </a:t>
            </a:r>
            <a:r>
              <a:rPr lang="en-US" sz="1600" b="0" dirty="0" err="1" smtClean="0"/>
              <a:t>stradui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si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stranse</a:t>
            </a:r>
            <a:r>
              <a:rPr lang="en-US" sz="1600" b="0" dirty="0" smtClean="0"/>
              <a:t>, </a:t>
            </a:r>
            <a:r>
              <a:rPr lang="en-US" sz="1600" b="0" dirty="0" err="1" smtClean="0"/>
              <a:t>totusi</a:t>
            </a:r>
            <a:r>
              <a:rPr lang="en-US" sz="1600" b="0" dirty="0" smtClean="0"/>
              <a:t>, </a:t>
            </a:r>
            <a:r>
              <a:rPr lang="en-US" sz="1600" b="0" dirty="0" err="1" smtClean="0"/>
              <a:t>vreo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doi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pumni</a:t>
            </a:r>
            <a:r>
              <a:rPr lang="en-US" sz="1600" b="0" dirty="0" smtClean="0"/>
              <a:t> de </a:t>
            </a:r>
            <a:r>
              <a:rPr lang="en-US" sz="1600" b="0" dirty="0" err="1" smtClean="0"/>
              <a:t>faina</a:t>
            </a:r>
            <a:r>
              <a:rPr lang="en-US" sz="1600" b="0" dirty="0" smtClean="0"/>
              <a:t> de </a:t>
            </a:r>
            <a:r>
              <a:rPr lang="en-US" sz="1600" b="0" dirty="0" err="1" smtClean="0"/>
              <a:t>pe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fundul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lazii</a:t>
            </a:r>
            <a:r>
              <a:rPr lang="en-US" sz="1600" b="0" dirty="0" smtClean="0"/>
              <a:t>. </a:t>
            </a:r>
            <a:r>
              <a:rPr lang="en-US" sz="1600" b="0" dirty="0" err="1" smtClean="0"/>
              <a:t>Framanta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aluatul</a:t>
            </a:r>
            <a:r>
              <a:rPr lang="en-US" sz="1600" b="0" dirty="0" smtClean="0"/>
              <a:t> cu </a:t>
            </a:r>
            <a:r>
              <a:rPr lang="en-US" sz="1600" b="0" dirty="0" err="1" smtClean="0"/>
              <a:t>smantana</a:t>
            </a:r>
            <a:r>
              <a:rPr lang="en-US" sz="1600" b="0" dirty="0" smtClean="0"/>
              <a:t>, </a:t>
            </a:r>
            <a:r>
              <a:rPr lang="en-US" sz="1600" b="0" dirty="0" err="1" smtClean="0"/>
              <a:t>facu</a:t>
            </a:r>
            <a:r>
              <a:rPr lang="en-US" sz="1600" b="0" dirty="0" smtClean="0"/>
              <a:t> o </a:t>
            </a:r>
            <a:r>
              <a:rPr lang="en-US" sz="1600" b="0" dirty="0" err="1" smtClean="0"/>
              <a:t>turtita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si</a:t>
            </a:r>
            <a:r>
              <a:rPr lang="en-US" sz="1600" b="0" dirty="0" smtClean="0"/>
              <a:t> o </a:t>
            </a:r>
            <a:r>
              <a:rPr lang="en-US" sz="1600" b="0" dirty="0" err="1" smtClean="0"/>
              <a:t>baga</a:t>
            </a:r>
            <a:r>
              <a:rPr lang="en-US" sz="1600" b="0" dirty="0" smtClean="0"/>
              <a:t> la </a:t>
            </a:r>
            <a:r>
              <a:rPr lang="en-US" sz="1600" b="0" dirty="0" err="1" smtClean="0"/>
              <a:t>cuptor</a:t>
            </a:r>
            <a:r>
              <a:rPr lang="en-US" sz="1600" b="0" dirty="0" smtClean="0"/>
              <a:t>.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0" dirty="0" err="1" smtClean="0"/>
              <a:t>Dupa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putin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timp</a:t>
            </a:r>
            <a:r>
              <a:rPr lang="en-US" sz="1600" b="0" dirty="0" smtClean="0"/>
              <a:t>, </a:t>
            </a:r>
            <a:r>
              <a:rPr lang="en-US" sz="1600" b="0" dirty="0" err="1" smtClean="0"/>
              <a:t>baba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scoase</a:t>
            </a:r>
            <a:r>
              <a:rPr lang="en-US" sz="1600" b="0" dirty="0" smtClean="0"/>
              <a:t> o </a:t>
            </a:r>
            <a:r>
              <a:rPr lang="en-US" sz="1600" b="0" dirty="0" err="1" smtClean="0"/>
              <a:t>turtita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rotunjoara</a:t>
            </a:r>
            <a:r>
              <a:rPr lang="en-US" sz="1600" b="0" dirty="0" smtClean="0"/>
              <a:t>, </a:t>
            </a:r>
            <a:r>
              <a:rPr lang="en-US" sz="1600" b="0" dirty="0" err="1" smtClean="0"/>
              <a:t>rumena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si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frumoasa</a:t>
            </a:r>
            <a:r>
              <a:rPr lang="en-US" sz="1600" b="0" dirty="0" smtClean="0"/>
              <a:t>, </a:t>
            </a:r>
            <a:r>
              <a:rPr lang="en-US" sz="1600" b="0" dirty="0" err="1" smtClean="0"/>
              <a:t>si</a:t>
            </a:r>
            <a:r>
              <a:rPr lang="en-US" sz="1600" b="0" dirty="0" smtClean="0"/>
              <a:t> o </a:t>
            </a:r>
            <a:r>
              <a:rPr lang="en-US" sz="1600" b="0" dirty="0" err="1" smtClean="0"/>
              <a:t>puse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pe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fereastra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sa</a:t>
            </a:r>
            <a:r>
              <a:rPr lang="en-US" sz="1600" b="0" dirty="0" smtClean="0"/>
              <a:t> se </a:t>
            </a:r>
            <a:r>
              <a:rPr lang="en-US" sz="1600" b="0" dirty="0" err="1" smtClean="0"/>
              <a:t>mai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raceasca</a:t>
            </a:r>
            <a:r>
              <a:rPr lang="en-US" sz="1600" b="0" dirty="0" smtClean="0"/>
              <a:t>.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0" dirty="0" err="1" smtClean="0"/>
              <a:t>Turtita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statu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ce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statu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pe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fereastra</a:t>
            </a:r>
            <a:r>
              <a:rPr lang="en-US" sz="1600" b="0" dirty="0" smtClean="0"/>
              <a:t>, </a:t>
            </a:r>
            <a:r>
              <a:rPr lang="en-US" sz="1600" b="0" dirty="0" err="1" smtClean="0"/>
              <a:t>apoi</a:t>
            </a:r>
            <a:r>
              <a:rPr lang="en-US" sz="1600" b="0" dirty="0" smtClean="0"/>
              <a:t> se </a:t>
            </a:r>
            <a:r>
              <a:rPr lang="en-US" sz="1600" b="0" dirty="0" err="1" smtClean="0"/>
              <a:t>rostogoli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pe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lavita</a:t>
            </a:r>
            <a:r>
              <a:rPr lang="en-US" sz="1600" b="0" dirty="0" smtClean="0"/>
              <a:t>, de </a:t>
            </a:r>
            <a:r>
              <a:rPr lang="en-US" sz="1600" b="0" dirty="0" err="1" smtClean="0"/>
              <a:t>acolo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pe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dusumea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si</a:t>
            </a:r>
            <a:r>
              <a:rPr lang="en-US" sz="1600" b="0" dirty="0" smtClean="0"/>
              <a:t> de </a:t>
            </a:r>
            <a:r>
              <a:rPr lang="en-US" sz="1600" b="0" dirty="0" err="1" smtClean="0"/>
              <a:t>pe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dusumea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spre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usa</a:t>
            </a:r>
            <a:r>
              <a:rPr lang="en-US" sz="1600" b="0" dirty="0" smtClean="0"/>
              <a:t>.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0" dirty="0" err="1" smtClean="0"/>
              <a:t>Cand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ajunse</a:t>
            </a:r>
            <a:r>
              <a:rPr lang="en-US" sz="1600" b="0" dirty="0" smtClean="0"/>
              <a:t> la </a:t>
            </a:r>
            <a:r>
              <a:rPr lang="en-US" sz="1600" b="0" dirty="0" err="1" smtClean="0"/>
              <a:t>usa</a:t>
            </a:r>
            <a:r>
              <a:rPr lang="en-US" sz="1600" b="0" dirty="0" smtClean="0"/>
              <a:t>, </a:t>
            </a:r>
            <a:r>
              <a:rPr lang="en-US" sz="1600" b="0" dirty="0" err="1" smtClean="0"/>
              <a:t>turtita</a:t>
            </a:r>
            <a:r>
              <a:rPr lang="en-US" sz="1600" b="0" dirty="0" smtClean="0"/>
              <a:t> sari </a:t>
            </a:r>
            <a:r>
              <a:rPr lang="en-US" sz="1600" b="0" dirty="0" err="1" smtClean="0"/>
              <a:t>peste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prag</a:t>
            </a:r>
            <a:r>
              <a:rPr lang="en-US" sz="1600" b="0" dirty="0" smtClean="0"/>
              <a:t> in </a:t>
            </a:r>
            <a:r>
              <a:rPr lang="en-US" sz="1600" b="0" dirty="0" err="1" smtClean="0"/>
              <a:t>tinda</a:t>
            </a:r>
            <a:r>
              <a:rPr lang="en-US" sz="1600" b="0" dirty="0" smtClean="0"/>
              <a:t>, </a:t>
            </a:r>
            <a:r>
              <a:rPr lang="en-US" sz="1600" b="0" dirty="0" err="1" smtClean="0"/>
              <a:t>apoi</a:t>
            </a:r>
            <a:r>
              <a:rPr lang="en-US" sz="1600" b="0" dirty="0" smtClean="0"/>
              <a:t> in </a:t>
            </a:r>
            <a:r>
              <a:rPr lang="en-US" sz="1600" b="0" dirty="0" err="1" smtClean="0"/>
              <a:t>curte</a:t>
            </a:r>
            <a:r>
              <a:rPr lang="en-US" sz="1600" b="0" dirty="0" smtClean="0"/>
              <a:t>. O </a:t>
            </a:r>
            <a:r>
              <a:rPr lang="en-US" sz="1600" b="0" dirty="0" err="1" smtClean="0"/>
              <a:t>porni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spre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poarta</a:t>
            </a:r>
            <a:r>
              <a:rPr lang="en-US" sz="1600" b="0" dirty="0" smtClean="0"/>
              <a:t>, de </a:t>
            </a:r>
            <a:r>
              <a:rPr lang="en-US" sz="1600" b="0" dirty="0" err="1" smtClean="0"/>
              <a:t>acolo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pe</a:t>
            </a:r>
            <a:r>
              <a:rPr lang="en-US" sz="1600" b="0" dirty="0" smtClean="0"/>
              <a:t> drum, </a:t>
            </a:r>
            <a:r>
              <a:rPr lang="en-US" sz="1600" b="0" dirty="0" err="1" smtClean="0"/>
              <a:t>dupa</a:t>
            </a:r>
            <a:r>
              <a:rPr lang="en-US" sz="1600" b="0" dirty="0" smtClean="0"/>
              <a:t> care se </a:t>
            </a:r>
            <a:r>
              <a:rPr lang="en-US" sz="1600" b="0" dirty="0" err="1" smtClean="0"/>
              <a:t>rostogoli</a:t>
            </a:r>
            <a:r>
              <a:rPr lang="en-US" sz="1600" b="0" dirty="0" smtClean="0"/>
              <a:t> tot </a:t>
            </a:r>
            <a:r>
              <a:rPr lang="en-US" sz="1600" b="0" dirty="0" err="1" smtClean="0"/>
              <a:t>mai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departe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si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mai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departe</a:t>
            </a:r>
            <a:r>
              <a:rPr lang="en-US" sz="1600" b="0" dirty="0" smtClean="0"/>
              <a:t>.</a:t>
            </a:r>
            <a:endParaRPr lang="en-US" sz="1600" b="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0" y="228600"/>
            <a:ext cx="5486400" cy="5791200"/>
          </a:xfrm>
        </p:spPr>
        <p:txBody>
          <a:bodyPr>
            <a:noAutofit/>
          </a:bodyPr>
          <a:lstStyle/>
          <a:p>
            <a:r>
              <a:rPr lang="en-US" sz="1600" dirty="0" smtClean="0"/>
              <a:t>Cum se </a:t>
            </a:r>
            <a:r>
              <a:rPr lang="en-US" sz="1600" dirty="0" err="1" smtClean="0"/>
              <a:t>rostogolea</a:t>
            </a:r>
            <a:r>
              <a:rPr lang="en-US" sz="1600" dirty="0" smtClean="0"/>
              <a:t> ea </a:t>
            </a:r>
            <a:r>
              <a:rPr lang="en-US" sz="1600" dirty="0" err="1" smtClean="0"/>
              <a:t>pe</a:t>
            </a:r>
            <a:r>
              <a:rPr lang="en-US" sz="1600" dirty="0" smtClean="0"/>
              <a:t> drum, </a:t>
            </a:r>
            <a:r>
              <a:rPr lang="en-US" sz="1600" dirty="0" err="1" smtClean="0"/>
              <a:t>numai</a:t>
            </a:r>
            <a:r>
              <a:rPr lang="en-US" sz="1600" dirty="0" smtClean="0"/>
              <a:t> </a:t>
            </a:r>
            <a:r>
              <a:rPr lang="en-US" sz="1600" dirty="0" err="1" smtClean="0"/>
              <a:t>ce-i</a:t>
            </a:r>
            <a:r>
              <a:rPr lang="en-US" sz="1600" dirty="0" smtClean="0"/>
              <a:t> </a:t>
            </a:r>
            <a:r>
              <a:rPr lang="en-US" sz="1600" dirty="0" err="1" smtClean="0"/>
              <a:t>iesi</a:t>
            </a:r>
            <a:r>
              <a:rPr lang="en-US" sz="1600" dirty="0" smtClean="0"/>
              <a:t> in </a:t>
            </a:r>
            <a:r>
              <a:rPr lang="en-US" sz="1600" dirty="0" err="1" smtClean="0"/>
              <a:t>cale</a:t>
            </a:r>
            <a:r>
              <a:rPr lang="en-US" sz="1600" dirty="0" smtClean="0"/>
              <a:t> un </a:t>
            </a:r>
            <a:r>
              <a:rPr lang="en-US" sz="1600" dirty="0" err="1" smtClean="0"/>
              <a:t>iepure</a:t>
            </a:r>
            <a:r>
              <a:rPr lang="en-US" sz="1600" dirty="0" smtClean="0"/>
              <a:t>, care </a:t>
            </a:r>
            <a:r>
              <a:rPr lang="en-US" sz="1600" dirty="0" err="1" smtClean="0"/>
              <a:t>vru</a:t>
            </a:r>
            <a:r>
              <a:rPr lang="en-US" sz="1600" dirty="0" smtClean="0"/>
              <a:t> s-o </a:t>
            </a:r>
            <a:r>
              <a:rPr lang="en-US" sz="1600" dirty="0" err="1" smtClean="0"/>
              <a:t>manance</a:t>
            </a:r>
            <a:r>
              <a:rPr lang="en-US" sz="1600" dirty="0" smtClean="0"/>
              <a:t>. Dar </a:t>
            </a:r>
            <a:r>
              <a:rPr lang="en-US" sz="1600" dirty="0" err="1" smtClean="0"/>
              <a:t>turtita</a:t>
            </a:r>
            <a:r>
              <a:rPr lang="en-US" sz="1600" dirty="0" smtClean="0"/>
              <a:t>, </a:t>
            </a:r>
            <a:r>
              <a:rPr lang="en-US" sz="1600" dirty="0" err="1" smtClean="0"/>
              <a:t>fara</a:t>
            </a:r>
            <a:r>
              <a:rPr lang="en-US" sz="1600" dirty="0" smtClean="0"/>
              <a:t> </a:t>
            </a:r>
            <a:r>
              <a:rPr lang="en-US" sz="1600" dirty="0" err="1" smtClean="0"/>
              <a:t>teama</a:t>
            </a:r>
            <a:r>
              <a:rPr lang="en-US" sz="1600" dirty="0" smtClean="0"/>
              <a:t>, ii </a:t>
            </a:r>
            <a:r>
              <a:rPr lang="en-US" sz="1600" dirty="0" err="1" smtClean="0"/>
              <a:t>zise</a:t>
            </a:r>
            <a:r>
              <a:rPr lang="en-US" sz="1600" dirty="0" smtClean="0"/>
              <a:t>:</a:t>
            </a:r>
            <a:br>
              <a:rPr lang="en-US" sz="1600" dirty="0" smtClean="0"/>
            </a:br>
            <a:r>
              <a:rPr lang="en-US" sz="1600" i="1" dirty="0" err="1" smtClean="0"/>
              <a:t>Eu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sunt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turtita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umflata</a:t>
            </a: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600" i="1" dirty="0" smtClean="0"/>
              <a:t>De </a:t>
            </a:r>
            <a:r>
              <a:rPr lang="en-US" sz="1600" i="1" dirty="0" err="1" smtClean="0"/>
              <a:t>prin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lada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adunata</a:t>
            </a: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600" i="1" dirty="0" smtClean="0"/>
              <a:t>Din </a:t>
            </a:r>
            <a:r>
              <a:rPr lang="en-US" sz="1600" i="1" dirty="0" err="1" smtClean="0"/>
              <a:t>camara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maturata</a:t>
            </a: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600" i="1" dirty="0" smtClean="0"/>
              <a:t>In </a:t>
            </a:r>
            <a:r>
              <a:rPr lang="en-US" sz="1600" i="1" dirty="0" err="1" smtClean="0"/>
              <a:t>cuptor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sunt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rumenita</a:t>
            </a: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600" i="1" dirty="0" err="1" smtClean="0"/>
              <a:t>Pe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ferestra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sunt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racita</a:t>
            </a:r>
            <a:r>
              <a:rPr lang="en-US" sz="1600" i="1" dirty="0" smtClean="0"/>
              <a:t>.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Iar</a:t>
            </a:r>
            <a:r>
              <a:rPr lang="en-US" sz="1600" dirty="0" smtClean="0"/>
              <a:t> </a:t>
            </a:r>
            <a:r>
              <a:rPr lang="en-US" sz="1600" dirty="0" err="1" smtClean="0"/>
              <a:t>apoi</a:t>
            </a:r>
            <a:r>
              <a:rPr lang="en-US" sz="1600" dirty="0" smtClean="0"/>
              <a:t> </a:t>
            </a:r>
            <a:r>
              <a:rPr lang="en-US" sz="1600" dirty="0" err="1" smtClean="0"/>
              <a:t>vrand</a:t>
            </a:r>
            <a:r>
              <a:rPr lang="en-US" sz="1600" dirty="0" smtClean="0"/>
              <a:t>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tare </a:t>
            </a:r>
            <a:r>
              <a:rPr lang="en-US" sz="1600" dirty="0" err="1" smtClean="0"/>
              <a:t>iscusita</a:t>
            </a:r>
            <a:r>
              <a:rPr lang="en-US" sz="1600" dirty="0" smtClean="0"/>
              <a:t>, </a:t>
            </a:r>
            <a:r>
              <a:rPr lang="en-US" sz="1600" dirty="0" err="1" smtClean="0"/>
              <a:t>mai</a:t>
            </a:r>
            <a:r>
              <a:rPr lang="en-US" sz="1600" dirty="0" smtClean="0"/>
              <a:t> </a:t>
            </a:r>
            <a:r>
              <a:rPr lang="en-US" sz="1600" dirty="0" err="1" smtClean="0"/>
              <a:t>zise</a:t>
            </a:r>
            <a:r>
              <a:rPr lang="en-US" sz="1600" dirty="0" smtClean="0"/>
              <a:t>:</a:t>
            </a:r>
            <a:br>
              <a:rPr lang="en-US" sz="1600" dirty="0" smtClean="0"/>
            </a:br>
            <a:r>
              <a:rPr lang="en-US" sz="1600" i="1" dirty="0" err="1" smtClean="0"/>
              <a:t>Pe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bunic</a:t>
            </a:r>
            <a:r>
              <a:rPr lang="en-US" sz="1600" i="1" dirty="0" smtClean="0"/>
              <a:t> l-am </a:t>
            </a:r>
            <a:r>
              <a:rPr lang="en-US" sz="1600" i="1" dirty="0" err="1" smtClean="0"/>
              <a:t>pacalit</a:t>
            </a: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600" i="1" dirty="0" smtClean="0"/>
              <a:t>De </a:t>
            </a:r>
            <a:r>
              <a:rPr lang="en-US" sz="1600" i="1" dirty="0" err="1" smtClean="0"/>
              <a:t>bunica</a:t>
            </a:r>
            <a:r>
              <a:rPr lang="en-US" sz="1600" i="1" dirty="0" smtClean="0"/>
              <a:t> am fugit</a:t>
            </a:r>
            <a:br>
              <a:rPr lang="en-US" sz="1600" i="1" dirty="0" smtClean="0"/>
            </a:br>
            <a:r>
              <a:rPr lang="en-US" sz="1600" i="1" dirty="0" smtClean="0"/>
              <a:t>De tine-am </a:t>
            </a:r>
            <a:r>
              <a:rPr lang="en-US" sz="1600" i="1" dirty="0" err="1" smtClean="0"/>
              <a:t>sa</a:t>
            </a:r>
            <a:r>
              <a:rPr lang="en-US" sz="1600" i="1" dirty="0" smtClean="0"/>
              <a:t> fug in data</a:t>
            </a:r>
            <a:br>
              <a:rPr lang="en-US" sz="1600" i="1" dirty="0" smtClean="0"/>
            </a:br>
            <a:r>
              <a:rPr lang="en-US" sz="1600" i="1" dirty="0" err="1" smtClean="0"/>
              <a:t>Iepuras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fara</a:t>
            </a:r>
            <a:r>
              <a:rPr lang="en-US" sz="1600" i="1" dirty="0" smtClean="0"/>
              <a:t> de </a:t>
            </a:r>
            <a:r>
              <a:rPr lang="en-US" sz="1600" i="1" dirty="0" err="1" smtClean="0"/>
              <a:t>pata</a:t>
            </a:r>
            <a:r>
              <a:rPr lang="en-US" sz="1600" i="1" dirty="0" smtClean="0"/>
              <a:t>.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Si se </a:t>
            </a:r>
            <a:r>
              <a:rPr lang="en-US" sz="1600" dirty="0" err="1" smtClean="0"/>
              <a:t>rostogoli</a:t>
            </a:r>
            <a:r>
              <a:rPr lang="en-US" sz="1600" dirty="0" smtClean="0"/>
              <a:t> </a:t>
            </a:r>
            <a:r>
              <a:rPr lang="en-US" sz="1600" dirty="0" err="1" smtClean="0"/>
              <a:t>mai</a:t>
            </a:r>
            <a:r>
              <a:rPr lang="en-US" sz="1600" dirty="0" smtClean="0"/>
              <a:t> </a:t>
            </a:r>
            <a:r>
              <a:rPr lang="en-US" sz="1600" dirty="0" err="1" smtClean="0"/>
              <a:t>departe</a:t>
            </a:r>
            <a:r>
              <a:rPr lang="en-US" sz="1600" dirty="0" smtClean="0"/>
              <a:t>, </a:t>
            </a:r>
            <a:r>
              <a:rPr lang="en-US" sz="1600" dirty="0" err="1" smtClean="0"/>
              <a:t>chiar</a:t>
            </a:r>
            <a:r>
              <a:rPr lang="en-US" sz="1600" dirty="0" smtClean="0"/>
              <a:t> de sub </a:t>
            </a:r>
            <a:r>
              <a:rPr lang="en-US" sz="1600" dirty="0" err="1" smtClean="0"/>
              <a:t>nasul</a:t>
            </a:r>
            <a:r>
              <a:rPr lang="en-US" sz="1600" dirty="0" smtClean="0"/>
              <a:t> </a:t>
            </a:r>
            <a:r>
              <a:rPr lang="en-US" sz="1600" dirty="0" err="1" smtClean="0"/>
              <a:t>iepurelui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r>
              <a:rPr lang="en-US" sz="1600" dirty="0" err="1" smtClean="0"/>
              <a:t>Continuandu-si</a:t>
            </a:r>
            <a:r>
              <a:rPr lang="en-US" sz="1600" dirty="0" smtClean="0"/>
              <a:t> </a:t>
            </a:r>
            <a:r>
              <a:rPr lang="en-US" sz="1600" dirty="0" err="1" smtClean="0"/>
              <a:t>drumul</a:t>
            </a:r>
            <a:r>
              <a:rPr lang="en-US" sz="1600" dirty="0" smtClean="0"/>
              <a:t>, </a:t>
            </a:r>
            <a:r>
              <a:rPr lang="en-US" sz="1600" dirty="0" err="1" smtClean="0"/>
              <a:t>numai</a:t>
            </a:r>
            <a:r>
              <a:rPr lang="en-US" sz="1600" dirty="0" smtClean="0"/>
              <a:t> </a:t>
            </a:r>
            <a:r>
              <a:rPr lang="en-US" sz="1600" dirty="0" err="1" smtClean="0"/>
              <a:t>ce-i</a:t>
            </a:r>
            <a:r>
              <a:rPr lang="en-US" sz="1600" dirty="0" smtClean="0"/>
              <a:t> </a:t>
            </a:r>
            <a:r>
              <a:rPr lang="en-US" sz="1600" dirty="0" err="1" smtClean="0"/>
              <a:t>iesi</a:t>
            </a:r>
            <a:r>
              <a:rPr lang="en-US" sz="1600" dirty="0" smtClean="0"/>
              <a:t> in </a:t>
            </a:r>
            <a:r>
              <a:rPr lang="en-US" sz="1600" dirty="0" err="1" smtClean="0"/>
              <a:t>cale</a:t>
            </a:r>
            <a:r>
              <a:rPr lang="en-US" sz="1600" dirty="0" smtClean="0"/>
              <a:t> un </a:t>
            </a:r>
            <a:r>
              <a:rPr lang="en-US" sz="1600" dirty="0" err="1" smtClean="0"/>
              <a:t>lup</a:t>
            </a:r>
            <a:r>
              <a:rPr lang="en-US" sz="1600" dirty="0" smtClean="0"/>
              <a:t>, cu o </a:t>
            </a:r>
            <a:r>
              <a:rPr lang="en-US" sz="1600" dirty="0" err="1" smtClean="0"/>
              <a:t>gura</a:t>
            </a:r>
            <a:r>
              <a:rPr lang="en-US" sz="1600" dirty="0" smtClean="0"/>
              <a:t> cat o </a:t>
            </a:r>
            <a:r>
              <a:rPr lang="en-US" sz="1600" dirty="0" err="1" smtClean="0"/>
              <a:t>sura</a:t>
            </a:r>
            <a:r>
              <a:rPr lang="en-US" sz="1600" dirty="0" smtClean="0"/>
              <a:t>, care </a:t>
            </a:r>
            <a:r>
              <a:rPr lang="en-US" sz="1600" dirty="0" err="1" smtClean="0"/>
              <a:t>vru</a:t>
            </a:r>
            <a:r>
              <a:rPr lang="en-US" sz="1600" dirty="0" smtClean="0"/>
              <a:t> </a:t>
            </a:r>
            <a:r>
              <a:rPr lang="en-US" sz="1600" dirty="0" err="1" smtClean="0"/>
              <a:t>sa</a:t>
            </a:r>
            <a:r>
              <a:rPr lang="en-US" sz="1600" dirty="0" smtClean="0"/>
              <a:t> o </a:t>
            </a:r>
            <a:r>
              <a:rPr lang="en-US" sz="1600" dirty="0" err="1" smtClean="0"/>
              <a:t>inghita</a:t>
            </a:r>
            <a:r>
              <a:rPr lang="en-US" sz="1600" dirty="0" smtClean="0"/>
              <a:t>. </a:t>
            </a:r>
            <a:r>
              <a:rPr lang="en-US" sz="1600" dirty="0" err="1" smtClean="0"/>
              <a:t>Turtita</a:t>
            </a:r>
            <a:r>
              <a:rPr lang="en-US" sz="1600" dirty="0" smtClean="0"/>
              <a:t> ii </a:t>
            </a:r>
            <a:r>
              <a:rPr lang="en-US" sz="1600" dirty="0" err="1" smtClean="0"/>
              <a:t>canta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lui</a:t>
            </a:r>
            <a:r>
              <a:rPr lang="en-US" sz="1600" dirty="0" smtClean="0"/>
              <a:t> </a:t>
            </a:r>
            <a:r>
              <a:rPr lang="en-US" sz="1600" dirty="0" err="1" smtClean="0"/>
              <a:t>cantecul</a:t>
            </a:r>
            <a:r>
              <a:rPr lang="en-US" sz="1600" dirty="0" smtClean="0"/>
              <a:t> </a:t>
            </a:r>
            <a:r>
              <a:rPr lang="en-US" sz="1600" dirty="0" err="1" smtClean="0"/>
              <a:t>ei</a:t>
            </a:r>
            <a:r>
              <a:rPr lang="en-US" sz="1600" dirty="0" smtClean="0"/>
              <a:t>, </a:t>
            </a:r>
            <a:r>
              <a:rPr lang="en-US" sz="1600" dirty="0" err="1" smtClean="0"/>
              <a:t>pe</a:t>
            </a:r>
            <a:r>
              <a:rPr lang="en-US" sz="1600" dirty="0" smtClean="0"/>
              <a:t> care </a:t>
            </a:r>
            <a:r>
              <a:rPr lang="en-US" sz="1600" dirty="0" err="1" smtClean="0"/>
              <a:t>il</a:t>
            </a:r>
            <a:r>
              <a:rPr lang="en-US" sz="1600" dirty="0" smtClean="0"/>
              <a:t> </a:t>
            </a:r>
            <a:r>
              <a:rPr lang="en-US" sz="1600" dirty="0" err="1" smtClean="0"/>
              <a:t>sfarsi</a:t>
            </a:r>
            <a:r>
              <a:rPr lang="en-US" sz="1600" dirty="0" smtClean="0"/>
              <a:t> </a:t>
            </a:r>
            <a:r>
              <a:rPr lang="en-US" sz="1600" dirty="0" err="1" smtClean="0"/>
              <a:t>zicand</a:t>
            </a:r>
            <a:r>
              <a:rPr lang="en-US" sz="1600" dirty="0" smtClean="0"/>
              <a:t>:</a:t>
            </a:r>
            <a:br>
              <a:rPr lang="en-US" sz="1600" dirty="0" smtClean="0"/>
            </a:br>
            <a:r>
              <a:rPr lang="en-US" sz="1600" i="1" dirty="0" err="1" smtClean="0"/>
              <a:t>Geaba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lupul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casca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gura</a:t>
            </a: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600" i="1" dirty="0" smtClean="0"/>
              <a:t>Fug de el ma </a:t>
            </a:r>
            <a:r>
              <a:rPr lang="en-US" sz="1600" i="1" dirty="0" err="1" smtClean="0"/>
              <a:t>dau</a:t>
            </a:r>
            <a:r>
              <a:rPr lang="en-US" sz="1600" i="1" dirty="0" smtClean="0"/>
              <a:t> de-a </a:t>
            </a:r>
            <a:r>
              <a:rPr lang="en-US" sz="1600" i="1" dirty="0" err="1" smtClean="0"/>
              <a:t>dura</a:t>
            </a:r>
            <a:r>
              <a:rPr lang="en-US" sz="1600" i="1" dirty="0" smtClean="0"/>
              <a:t>.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Cum se </a:t>
            </a:r>
            <a:r>
              <a:rPr lang="en-US" sz="1600" dirty="0" err="1" smtClean="0"/>
              <a:t>rostogolea</a:t>
            </a:r>
            <a:r>
              <a:rPr lang="en-US" sz="1600" dirty="0" smtClean="0"/>
              <a:t> ea </a:t>
            </a:r>
            <a:r>
              <a:rPr lang="en-US" sz="1600" dirty="0" err="1" smtClean="0"/>
              <a:t>prin</a:t>
            </a:r>
            <a:r>
              <a:rPr lang="en-US" sz="1600" dirty="0" smtClean="0"/>
              <a:t> </a:t>
            </a:r>
            <a:r>
              <a:rPr lang="en-US" sz="1600" dirty="0" err="1" smtClean="0"/>
              <a:t>padure</a:t>
            </a:r>
            <a:r>
              <a:rPr lang="en-US" sz="1600" dirty="0" smtClean="0"/>
              <a:t>, </a:t>
            </a:r>
            <a:r>
              <a:rPr lang="en-US" sz="1600" dirty="0" err="1" smtClean="0"/>
              <a:t>numai</a:t>
            </a:r>
            <a:r>
              <a:rPr lang="en-US" sz="1600" dirty="0" smtClean="0"/>
              <a:t> </a:t>
            </a:r>
            <a:r>
              <a:rPr lang="en-US" sz="1600" dirty="0" err="1" smtClean="0"/>
              <a:t>ce-i</a:t>
            </a:r>
            <a:r>
              <a:rPr lang="en-US" sz="1600" dirty="0" smtClean="0"/>
              <a:t> </a:t>
            </a:r>
            <a:r>
              <a:rPr lang="en-US" sz="1600" dirty="0" err="1" smtClean="0"/>
              <a:t>iesi</a:t>
            </a:r>
            <a:r>
              <a:rPr lang="en-US" sz="1600" dirty="0" smtClean="0"/>
              <a:t> in </a:t>
            </a:r>
            <a:r>
              <a:rPr lang="en-US" sz="1600" dirty="0" err="1" smtClean="0"/>
              <a:t>cale</a:t>
            </a:r>
            <a:r>
              <a:rPr lang="en-US" sz="1600" dirty="0" smtClean="0"/>
              <a:t> un </a:t>
            </a:r>
            <a:r>
              <a:rPr lang="en-US" sz="1600" dirty="0" err="1" smtClean="0"/>
              <a:t>urs</a:t>
            </a:r>
            <a:r>
              <a:rPr lang="en-US" sz="1600" dirty="0" smtClean="0"/>
              <a:t>,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acesta</a:t>
            </a:r>
            <a:r>
              <a:rPr lang="en-US" sz="1600" dirty="0" smtClean="0"/>
              <a:t> </a:t>
            </a:r>
            <a:r>
              <a:rPr lang="en-US" sz="1600" dirty="0" err="1" smtClean="0"/>
              <a:t>flamand</a:t>
            </a:r>
            <a:r>
              <a:rPr lang="en-US" sz="1600" dirty="0" smtClean="0"/>
              <a:t> </a:t>
            </a:r>
            <a:r>
              <a:rPr lang="en-US" sz="1600" dirty="0" err="1" smtClean="0"/>
              <a:t>nevoie</a:t>
            </a:r>
            <a:r>
              <a:rPr lang="en-US" sz="1600" dirty="0" smtClean="0"/>
              <a:t> mare! Dar </a:t>
            </a:r>
            <a:r>
              <a:rPr lang="en-US" sz="1600" dirty="0" err="1" smtClean="0"/>
              <a:t>turtita</a:t>
            </a:r>
            <a:r>
              <a:rPr lang="en-US" sz="1600" dirty="0" smtClean="0"/>
              <a:t> </a:t>
            </a:r>
            <a:r>
              <a:rPr lang="en-US" sz="1600" dirty="0" err="1" smtClean="0"/>
              <a:t>nici</a:t>
            </a:r>
            <a:r>
              <a:rPr lang="en-US" sz="1600" dirty="0" smtClean="0"/>
              <a:t> ca se </a:t>
            </a:r>
            <a:r>
              <a:rPr lang="en-US" sz="1600" dirty="0" err="1" smtClean="0"/>
              <a:t>sinchisi</a:t>
            </a:r>
            <a:r>
              <a:rPr lang="en-US" sz="1600" dirty="0" smtClean="0"/>
              <a:t> de </a:t>
            </a:r>
            <a:r>
              <a:rPr lang="en-US" sz="1600" dirty="0" err="1" smtClean="0"/>
              <a:t>dansul</a:t>
            </a:r>
            <a:r>
              <a:rPr lang="en-US" sz="1600" dirty="0" smtClean="0"/>
              <a:t>. Ii </a:t>
            </a:r>
            <a:r>
              <a:rPr lang="en-US" sz="1600" dirty="0" err="1" smtClean="0"/>
              <a:t>canta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ursului</a:t>
            </a:r>
            <a:r>
              <a:rPr lang="en-US" sz="1600" dirty="0" smtClean="0"/>
              <a:t> </a:t>
            </a:r>
            <a:r>
              <a:rPr lang="en-US" sz="1600" dirty="0" err="1" smtClean="0"/>
              <a:t>acelasi</a:t>
            </a:r>
            <a:r>
              <a:rPr lang="en-US" sz="1600" dirty="0" smtClean="0"/>
              <a:t> </a:t>
            </a:r>
            <a:r>
              <a:rPr lang="en-US" sz="1600" dirty="0" err="1" smtClean="0"/>
              <a:t>cantecel</a:t>
            </a:r>
            <a:r>
              <a:rPr lang="en-US" sz="1600" dirty="0" smtClean="0"/>
              <a:t>, </a:t>
            </a:r>
            <a:r>
              <a:rPr lang="en-US" sz="1600" dirty="0" err="1" smtClean="0"/>
              <a:t>pe</a:t>
            </a:r>
            <a:r>
              <a:rPr lang="en-US" sz="1600" dirty="0" smtClean="0"/>
              <a:t> care </a:t>
            </a:r>
            <a:r>
              <a:rPr lang="en-US" sz="1600" dirty="0" err="1" smtClean="0"/>
              <a:t>il</a:t>
            </a:r>
            <a:r>
              <a:rPr lang="en-US" sz="1600" dirty="0" smtClean="0"/>
              <a:t> </a:t>
            </a:r>
            <a:r>
              <a:rPr lang="en-US" sz="1600" dirty="0" err="1" smtClean="0"/>
              <a:t>incheie</a:t>
            </a:r>
            <a:r>
              <a:rPr lang="en-US" sz="1600" dirty="0" smtClean="0"/>
              <a:t> </a:t>
            </a:r>
            <a:r>
              <a:rPr lang="en-US" sz="1600" dirty="0" err="1" smtClean="0"/>
              <a:t>astfel</a:t>
            </a:r>
            <a:r>
              <a:rPr lang="en-US" sz="1600" dirty="0" smtClean="0"/>
              <a:t>:</a:t>
            </a:r>
            <a:br>
              <a:rPr lang="en-US" sz="1600" dirty="0" smtClean="0"/>
            </a:br>
            <a:r>
              <a:rPr lang="en-US" sz="1600" i="1" dirty="0" smtClean="0"/>
              <a:t>Nu ma tem cat de </a:t>
            </a:r>
            <a:r>
              <a:rPr lang="en-US" sz="1600" i="1" dirty="0" err="1" smtClean="0"/>
              <a:t>putin</a:t>
            </a: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600" i="1" dirty="0" err="1" smtClean="0"/>
              <a:t>Caci</a:t>
            </a:r>
            <a:r>
              <a:rPr lang="en-US" sz="1600" i="1" dirty="0" smtClean="0"/>
              <a:t> fug </a:t>
            </a:r>
            <a:r>
              <a:rPr lang="en-US" sz="1600" i="1" dirty="0" err="1" smtClean="0"/>
              <a:t>si</a:t>
            </a:r>
            <a:r>
              <a:rPr lang="en-US" sz="1600" i="1" dirty="0" smtClean="0"/>
              <a:t> de </a:t>
            </a:r>
            <a:r>
              <a:rPr lang="en-US" sz="1600" i="1" dirty="0" err="1" smtClean="0"/>
              <a:t>Mos</a:t>
            </a:r>
            <a:r>
              <a:rPr lang="en-US" sz="1600" i="1" dirty="0" smtClean="0"/>
              <a:t> Martin.</a:t>
            </a:r>
            <a:endParaRPr lang="en-US" sz="1600" dirty="0"/>
          </a:p>
        </p:txBody>
      </p:sp>
      <p:pic>
        <p:nvPicPr>
          <p:cNvPr id="9" name="Content Placeholder 8" descr="turtit5555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5000" y="0"/>
            <a:ext cx="3106696" cy="4419600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28600" y="228600"/>
            <a:ext cx="4419600" cy="6172199"/>
          </a:xfrm>
        </p:spPr>
        <p:txBody>
          <a:bodyPr>
            <a:noAutofit/>
          </a:bodyPr>
          <a:lstStyle/>
          <a:p>
            <a:r>
              <a:rPr lang="en-US" sz="1800" dirty="0" err="1" smtClean="0"/>
              <a:t>Rostogolindu</a:t>
            </a:r>
            <a:r>
              <a:rPr lang="en-US" sz="1800" dirty="0" smtClean="0"/>
              <a:t>-se </a:t>
            </a:r>
            <a:r>
              <a:rPr lang="en-US" sz="1800" dirty="0" err="1" smtClean="0"/>
              <a:t>turtita</a:t>
            </a:r>
            <a:r>
              <a:rPr lang="en-US" sz="1800" dirty="0" smtClean="0"/>
              <a:t> </a:t>
            </a:r>
            <a:r>
              <a:rPr lang="en-US" sz="1800" dirty="0" err="1" smtClean="0"/>
              <a:t>mai</a:t>
            </a:r>
            <a:r>
              <a:rPr lang="en-US" sz="1800" dirty="0" smtClean="0"/>
              <a:t> </a:t>
            </a:r>
            <a:r>
              <a:rPr lang="en-US" sz="1800" dirty="0" err="1" smtClean="0"/>
              <a:t>departe</a:t>
            </a:r>
            <a:r>
              <a:rPr lang="en-US" sz="1800" dirty="0" smtClean="0"/>
              <a:t>, in </a:t>
            </a:r>
            <a:r>
              <a:rPr lang="en-US" sz="1800" dirty="0" err="1" smtClean="0"/>
              <a:t>cale</a:t>
            </a:r>
            <a:r>
              <a:rPr lang="en-US" sz="1800" dirty="0" smtClean="0"/>
              <a:t> ii </a:t>
            </a:r>
            <a:r>
              <a:rPr lang="en-US" sz="1800" dirty="0" err="1" smtClean="0"/>
              <a:t>aparu</a:t>
            </a:r>
            <a:r>
              <a:rPr lang="en-US" sz="1800" dirty="0" smtClean="0"/>
              <a:t> </a:t>
            </a:r>
            <a:r>
              <a:rPr lang="en-US" sz="1800" dirty="0" err="1" smtClean="0"/>
              <a:t>cumatra</a:t>
            </a:r>
            <a:r>
              <a:rPr lang="en-US" sz="1800" dirty="0" smtClean="0"/>
              <a:t> </a:t>
            </a:r>
            <a:r>
              <a:rPr lang="en-US" sz="1800" dirty="0" err="1" smtClean="0"/>
              <a:t>vulpe</a:t>
            </a:r>
            <a:r>
              <a:rPr lang="en-US" sz="1800" dirty="0" smtClean="0"/>
              <a:t>. </a:t>
            </a:r>
            <a:r>
              <a:rPr lang="en-US" sz="1800" dirty="0" err="1" smtClean="0"/>
              <a:t>Vicleana</a:t>
            </a:r>
            <a:r>
              <a:rPr lang="en-US" sz="1800" dirty="0" smtClean="0"/>
              <a:t> ii </a:t>
            </a:r>
            <a:r>
              <a:rPr lang="en-US" sz="1800" dirty="0" err="1" smtClean="0"/>
              <a:t>dadu</a:t>
            </a:r>
            <a:r>
              <a:rPr lang="en-US" sz="1800" dirty="0" smtClean="0"/>
              <a:t> </a:t>
            </a:r>
            <a:r>
              <a:rPr lang="en-US" sz="1800" dirty="0" err="1" smtClean="0"/>
              <a:t>binete</a:t>
            </a:r>
            <a:r>
              <a:rPr lang="en-US" sz="1800" dirty="0" smtClean="0"/>
              <a:t> </a:t>
            </a:r>
            <a:r>
              <a:rPr lang="en-US" sz="1800" dirty="0" err="1" smtClean="0"/>
              <a:t>si</a:t>
            </a:r>
            <a:r>
              <a:rPr lang="en-US" sz="1800" dirty="0" smtClean="0"/>
              <a:t> </a:t>
            </a:r>
            <a:r>
              <a:rPr lang="en-US" sz="1800" dirty="0" err="1" smtClean="0"/>
              <a:t>incepu</a:t>
            </a:r>
            <a:r>
              <a:rPr lang="en-US" sz="1800" dirty="0" smtClean="0"/>
              <a:t> s-o laude, </a:t>
            </a:r>
            <a:r>
              <a:rPr lang="en-US" sz="1800" dirty="0" err="1" smtClean="0"/>
              <a:t>spunandu-i</a:t>
            </a:r>
            <a:r>
              <a:rPr lang="en-US" sz="1800" dirty="0" smtClean="0"/>
              <a:t> ca e tare </a:t>
            </a:r>
            <a:r>
              <a:rPr lang="en-US" sz="1800" dirty="0" err="1" smtClean="0"/>
              <a:t>frumoasa</a:t>
            </a:r>
            <a:r>
              <a:rPr lang="en-US" sz="1800" dirty="0" smtClean="0"/>
              <a:t> </a:t>
            </a:r>
            <a:r>
              <a:rPr lang="en-US" sz="1800" dirty="0" err="1" smtClean="0"/>
              <a:t>si</a:t>
            </a:r>
            <a:r>
              <a:rPr lang="en-US" sz="1800" dirty="0" smtClean="0"/>
              <a:t> </a:t>
            </a:r>
            <a:r>
              <a:rPr lang="en-US" sz="1800" dirty="0" err="1" smtClean="0"/>
              <a:t>rumena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r>
              <a:rPr lang="en-US" sz="1800" dirty="0" err="1" smtClean="0"/>
              <a:t>Turtita</a:t>
            </a:r>
            <a:r>
              <a:rPr lang="en-US" sz="1800" dirty="0" smtClean="0"/>
              <a:t> se </a:t>
            </a:r>
            <a:r>
              <a:rPr lang="en-US" sz="1800" dirty="0" err="1" smtClean="0"/>
              <a:t>bucura</a:t>
            </a:r>
            <a:r>
              <a:rPr lang="en-US" sz="1800" dirty="0" smtClean="0"/>
              <a:t> ca a </a:t>
            </a:r>
            <a:r>
              <a:rPr lang="en-US" sz="1800" dirty="0" err="1" smtClean="0"/>
              <a:t>gasit</a:t>
            </a:r>
            <a:r>
              <a:rPr lang="en-US" sz="1800" dirty="0" smtClean="0"/>
              <a:t> </a:t>
            </a:r>
            <a:r>
              <a:rPr lang="en-US" sz="1800" dirty="0" err="1" smtClean="0"/>
              <a:t>pe</a:t>
            </a:r>
            <a:r>
              <a:rPr lang="en-US" sz="1800" dirty="0" smtClean="0"/>
              <a:t> </a:t>
            </a:r>
            <a:r>
              <a:rPr lang="en-US" sz="1800" dirty="0" err="1" smtClean="0"/>
              <a:t>cineva</a:t>
            </a:r>
            <a:r>
              <a:rPr lang="en-US" sz="1800" dirty="0" smtClean="0"/>
              <a:t> care </a:t>
            </a:r>
            <a:r>
              <a:rPr lang="en-US" sz="1800" dirty="0" err="1" smtClean="0"/>
              <a:t>sa</a:t>
            </a:r>
            <a:r>
              <a:rPr lang="en-US" sz="1800" dirty="0" smtClean="0"/>
              <a:t> o laude, </a:t>
            </a:r>
            <a:r>
              <a:rPr lang="en-US" sz="1800" dirty="0" err="1" smtClean="0"/>
              <a:t>asa</a:t>
            </a:r>
            <a:r>
              <a:rPr lang="en-US" sz="1800" dirty="0" smtClean="0"/>
              <a:t> ca se </a:t>
            </a:r>
            <a:r>
              <a:rPr lang="en-US" sz="1800" dirty="0" err="1" smtClean="0"/>
              <a:t>opri</a:t>
            </a:r>
            <a:r>
              <a:rPr lang="en-US" sz="1800" dirty="0" smtClean="0"/>
              <a:t> </a:t>
            </a:r>
            <a:r>
              <a:rPr lang="en-US" sz="1800" dirty="0" err="1" smtClean="0"/>
              <a:t>si-i</a:t>
            </a:r>
            <a:r>
              <a:rPr lang="en-US" sz="1800" dirty="0" smtClean="0"/>
              <a:t> </a:t>
            </a:r>
            <a:r>
              <a:rPr lang="en-US" sz="1800" dirty="0" err="1" smtClean="0"/>
              <a:t>canta</a:t>
            </a:r>
            <a:r>
              <a:rPr lang="en-US" sz="1800" dirty="0" smtClean="0"/>
              <a:t> </a:t>
            </a:r>
            <a:r>
              <a:rPr lang="en-US" sz="1800" dirty="0" err="1" smtClean="0"/>
              <a:t>si</a:t>
            </a:r>
            <a:r>
              <a:rPr lang="en-US" sz="1800" dirty="0" smtClean="0"/>
              <a:t> </a:t>
            </a:r>
            <a:r>
              <a:rPr lang="en-US" sz="1800" dirty="0" err="1" smtClean="0"/>
              <a:t>vulpii</a:t>
            </a:r>
            <a:r>
              <a:rPr lang="en-US" sz="1800" dirty="0" smtClean="0"/>
              <a:t> </a:t>
            </a:r>
            <a:r>
              <a:rPr lang="en-US" sz="1800" dirty="0" err="1" smtClean="0"/>
              <a:t>cantecelul</a:t>
            </a:r>
            <a:r>
              <a:rPr lang="en-US" sz="1800" dirty="0" smtClean="0"/>
              <a:t> </a:t>
            </a:r>
            <a:r>
              <a:rPr lang="en-US" sz="1800" dirty="0" err="1" smtClean="0"/>
              <a:t>ei</a:t>
            </a:r>
            <a:r>
              <a:rPr lang="en-US" sz="1800" dirty="0" smtClean="0"/>
              <a:t>, </a:t>
            </a:r>
            <a:r>
              <a:rPr lang="en-US" sz="1800" dirty="0" err="1" smtClean="0"/>
              <a:t>sfarsindu</a:t>
            </a:r>
            <a:r>
              <a:rPr lang="en-US" sz="1800" dirty="0" smtClean="0"/>
              <a:t>-l </a:t>
            </a:r>
            <a:r>
              <a:rPr lang="en-US" sz="1800" dirty="0" err="1" smtClean="0"/>
              <a:t>asa</a:t>
            </a:r>
            <a:r>
              <a:rPr lang="en-US" sz="1800" dirty="0" smtClean="0"/>
              <a:t>:</a:t>
            </a:r>
            <a:br>
              <a:rPr lang="en-US" sz="1800" dirty="0" smtClean="0"/>
            </a:br>
            <a:r>
              <a:rPr lang="en-US" sz="1800" i="1" dirty="0" smtClean="0"/>
              <a:t>Si de </a:t>
            </a:r>
            <a:r>
              <a:rPr lang="en-US" sz="1800" i="1" dirty="0" err="1" smtClean="0"/>
              <a:t>nimeni</a:t>
            </a:r>
            <a:r>
              <a:rPr lang="en-US" sz="1800" i="1" dirty="0" smtClean="0"/>
              <a:t> nu </a:t>
            </a:r>
            <a:r>
              <a:rPr lang="en-US" sz="1800" i="1" dirty="0" err="1" smtClean="0"/>
              <a:t>imi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pasa</a:t>
            </a: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>Fug </a:t>
            </a:r>
            <a:r>
              <a:rPr lang="en-US" sz="1800" i="1" dirty="0" err="1" smtClean="0"/>
              <a:t>eu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si</a:t>
            </a:r>
            <a:r>
              <a:rPr lang="en-US" sz="1800" i="1" dirty="0" smtClean="0"/>
              <a:t> de </a:t>
            </a:r>
            <a:r>
              <a:rPr lang="en-US" sz="1800" i="1" dirty="0" err="1" smtClean="0"/>
              <a:t>vulpe</a:t>
            </a:r>
            <a:r>
              <a:rPr lang="en-US" sz="1800" i="1" dirty="0" smtClean="0"/>
              <a:t>, </a:t>
            </a:r>
            <a:r>
              <a:rPr lang="en-US" sz="1800" i="1" dirty="0" err="1" smtClean="0"/>
              <a:t>lasa</a:t>
            </a:r>
            <a:r>
              <a:rPr lang="en-US" sz="1800" i="1" dirty="0" smtClean="0"/>
              <a:t>!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Vulpea</a:t>
            </a:r>
            <a:r>
              <a:rPr lang="en-US" sz="1800" dirty="0" smtClean="0"/>
              <a:t> ii </a:t>
            </a:r>
            <a:r>
              <a:rPr lang="en-US" sz="1800" dirty="0" err="1" smtClean="0"/>
              <a:t>lauda</a:t>
            </a:r>
            <a:r>
              <a:rPr lang="en-US" sz="1800" dirty="0" smtClean="0"/>
              <a:t> </a:t>
            </a:r>
            <a:r>
              <a:rPr lang="en-US" sz="1800" dirty="0" err="1" smtClean="0"/>
              <a:t>cantecul</a:t>
            </a:r>
            <a:r>
              <a:rPr lang="en-US" sz="1800" dirty="0" smtClean="0"/>
              <a:t>, </a:t>
            </a:r>
            <a:r>
              <a:rPr lang="en-US" sz="1800" dirty="0" err="1" smtClean="0"/>
              <a:t>dar</a:t>
            </a:r>
            <a:r>
              <a:rPr lang="en-US" sz="1800" dirty="0" smtClean="0"/>
              <a:t> o </a:t>
            </a:r>
            <a:r>
              <a:rPr lang="en-US" sz="1800" dirty="0" err="1" smtClean="0"/>
              <a:t>ruga</a:t>
            </a:r>
            <a:r>
              <a:rPr lang="en-US" sz="1800" dirty="0" smtClean="0"/>
              <a:t> </a:t>
            </a:r>
            <a:r>
              <a:rPr lang="en-US" sz="1800" dirty="0" err="1" smtClean="0"/>
              <a:t>sa</a:t>
            </a:r>
            <a:r>
              <a:rPr lang="en-US" sz="1800" dirty="0" smtClean="0"/>
              <a:t> nu </a:t>
            </a:r>
            <a:r>
              <a:rPr lang="en-US" sz="1800" dirty="0" err="1" smtClean="0"/>
              <a:t>plece</a:t>
            </a:r>
            <a:r>
              <a:rPr lang="en-US" sz="1800" dirty="0" smtClean="0"/>
              <a:t>, </a:t>
            </a:r>
            <a:r>
              <a:rPr lang="en-US" sz="1800" dirty="0" err="1" smtClean="0"/>
              <a:t>ci</a:t>
            </a:r>
            <a:r>
              <a:rPr lang="en-US" sz="1800" dirty="0" smtClean="0"/>
              <a:t> </a:t>
            </a:r>
            <a:r>
              <a:rPr lang="en-US" sz="1800" dirty="0" err="1" smtClean="0"/>
              <a:t>sa</a:t>
            </a:r>
            <a:r>
              <a:rPr lang="en-US" sz="1800" dirty="0" smtClean="0"/>
              <a:t> </a:t>
            </a:r>
            <a:r>
              <a:rPr lang="en-US" sz="1800" dirty="0" err="1" smtClean="0"/>
              <a:t>il</a:t>
            </a:r>
            <a:r>
              <a:rPr lang="en-US" sz="1800" dirty="0" smtClean="0"/>
              <a:t> </a:t>
            </a:r>
            <a:r>
              <a:rPr lang="en-US" sz="1800" dirty="0" err="1" smtClean="0"/>
              <a:t>mai</a:t>
            </a:r>
            <a:r>
              <a:rPr lang="en-US" sz="1800" dirty="0" smtClean="0"/>
              <a:t> </a:t>
            </a:r>
            <a:r>
              <a:rPr lang="en-US" sz="1800" dirty="0" err="1" smtClean="0"/>
              <a:t>cante</a:t>
            </a:r>
            <a:r>
              <a:rPr lang="en-US" sz="1800" dirty="0" smtClean="0"/>
              <a:t> o data, </a:t>
            </a:r>
            <a:r>
              <a:rPr lang="en-US" sz="1800" dirty="0" err="1" smtClean="0"/>
              <a:t>caci</a:t>
            </a:r>
            <a:r>
              <a:rPr lang="en-US" sz="1800" dirty="0" smtClean="0"/>
              <a:t> e </a:t>
            </a:r>
            <a:r>
              <a:rPr lang="en-US" sz="1800" dirty="0" err="1" smtClean="0"/>
              <a:t>batrana</a:t>
            </a:r>
            <a:r>
              <a:rPr lang="en-US" sz="1800" dirty="0" smtClean="0"/>
              <a:t> </a:t>
            </a:r>
            <a:r>
              <a:rPr lang="en-US" sz="1800" dirty="0" err="1" smtClean="0"/>
              <a:t>si</a:t>
            </a:r>
            <a:r>
              <a:rPr lang="en-US" sz="1800" dirty="0" smtClean="0"/>
              <a:t> nu a </a:t>
            </a:r>
            <a:r>
              <a:rPr lang="en-US" sz="1800" dirty="0" err="1" smtClean="0"/>
              <a:t>auzit</a:t>
            </a:r>
            <a:r>
              <a:rPr lang="en-US" sz="1800" dirty="0" smtClean="0"/>
              <a:t> </a:t>
            </a:r>
            <a:r>
              <a:rPr lang="en-US" sz="1800" dirty="0" err="1" smtClean="0"/>
              <a:t>bine</a:t>
            </a:r>
            <a:r>
              <a:rPr lang="en-US" sz="1800" dirty="0" smtClean="0"/>
              <a:t>. Ca </a:t>
            </a:r>
            <a:r>
              <a:rPr lang="en-US" sz="1800" dirty="0" err="1" smtClean="0"/>
              <a:t>sa</a:t>
            </a:r>
            <a:r>
              <a:rPr lang="en-US" sz="1800" dirty="0" smtClean="0"/>
              <a:t> fie </a:t>
            </a:r>
            <a:r>
              <a:rPr lang="en-US" sz="1800" dirty="0" err="1" smtClean="0"/>
              <a:t>mai</a:t>
            </a:r>
            <a:r>
              <a:rPr lang="en-US" sz="1800" dirty="0" smtClean="0"/>
              <a:t> </a:t>
            </a:r>
            <a:r>
              <a:rPr lang="en-US" sz="1800" dirty="0" err="1" smtClean="0"/>
              <a:t>aproape</a:t>
            </a:r>
            <a:r>
              <a:rPr lang="en-US" sz="1800" dirty="0" smtClean="0"/>
              <a:t>, </a:t>
            </a:r>
            <a:r>
              <a:rPr lang="en-US" sz="1800" dirty="0" err="1" smtClean="0"/>
              <a:t>vicleana</a:t>
            </a:r>
            <a:r>
              <a:rPr lang="en-US" sz="1800" dirty="0" smtClean="0"/>
              <a:t> o </a:t>
            </a:r>
            <a:r>
              <a:rPr lang="en-US" sz="1800" dirty="0" err="1" smtClean="0"/>
              <a:t>pofti</a:t>
            </a:r>
            <a:r>
              <a:rPr lang="en-US" sz="1800" dirty="0" smtClean="0"/>
              <a:t> </a:t>
            </a:r>
            <a:r>
              <a:rPr lang="en-US" sz="1800" dirty="0" err="1" smtClean="0"/>
              <a:t>sa</a:t>
            </a:r>
            <a:r>
              <a:rPr lang="en-US" sz="1800" dirty="0" smtClean="0"/>
              <a:t> se </a:t>
            </a:r>
            <a:r>
              <a:rPr lang="en-US" sz="1800" dirty="0" err="1" smtClean="0"/>
              <a:t>aseze</a:t>
            </a:r>
            <a:r>
              <a:rPr lang="en-US" sz="1800" dirty="0" smtClean="0"/>
              <a:t> </a:t>
            </a:r>
            <a:r>
              <a:rPr lang="en-US" sz="1800" dirty="0" err="1" smtClean="0"/>
              <a:t>pe</a:t>
            </a:r>
            <a:r>
              <a:rPr lang="en-US" sz="1800" dirty="0" smtClean="0"/>
              <a:t> </a:t>
            </a:r>
            <a:r>
              <a:rPr lang="en-US" sz="1800" dirty="0" err="1" smtClean="0"/>
              <a:t>botul</a:t>
            </a:r>
            <a:r>
              <a:rPr lang="en-US" sz="1800" dirty="0" smtClean="0"/>
              <a:t> </a:t>
            </a:r>
            <a:r>
              <a:rPr lang="en-US" sz="1800" dirty="0" err="1" smtClean="0"/>
              <a:t>ei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r>
              <a:rPr lang="en-US" sz="1800" dirty="0" err="1" smtClean="0"/>
              <a:t>Turtita</a:t>
            </a:r>
            <a:r>
              <a:rPr lang="en-US" sz="1800" dirty="0" smtClean="0"/>
              <a:t>, </a:t>
            </a:r>
            <a:r>
              <a:rPr lang="en-US" sz="1800" dirty="0" err="1" smtClean="0"/>
              <a:t>nebanuind</a:t>
            </a:r>
            <a:r>
              <a:rPr lang="en-US" sz="1800" dirty="0" smtClean="0"/>
              <a:t> </a:t>
            </a:r>
            <a:r>
              <a:rPr lang="en-US" sz="1800" dirty="0" err="1" smtClean="0"/>
              <a:t>nimic</a:t>
            </a:r>
            <a:r>
              <a:rPr lang="en-US" sz="1800" dirty="0" smtClean="0"/>
              <a:t>, </a:t>
            </a:r>
            <a:r>
              <a:rPr lang="en-US" sz="1800" dirty="0" err="1" smtClean="0"/>
              <a:t>facu</a:t>
            </a:r>
            <a:r>
              <a:rPr lang="en-US" sz="1800" dirty="0" smtClean="0"/>
              <a:t> </a:t>
            </a:r>
            <a:r>
              <a:rPr lang="en-US" sz="1800" dirty="0" err="1" smtClean="0"/>
              <a:t>intocmai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r>
              <a:rPr lang="en-US" sz="1800" dirty="0" err="1" smtClean="0"/>
              <a:t>Cantecul</a:t>
            </a:r>
            <a:r>
              <a:rPr lang="en-US" sz="1800" dirty="0" smtClean="0"/>
              <a:t> </a:t>
            </a:r>
            <a:r>
              <a:rPr lang="en-US" sz="1800" dirty="0" err="1" smtClean="0"/>
              <a:t>paru</a:t>
            </a:r>
            <a:r>
              <a:rPr lang="en-US" sz="1800" dirty="0" smtClean="0"/>
              <a:t> </a:t>
            </a:r>
            <a:r>
              <a:rPr lang="en-US" sz="1800" dirty="0" err="1" smtClean="0"/>
              <a:t>sa-i</a:t>
            </a:r>
            <a:r>
              <a:rPr lang="en-US" sz="1800" dirty="0" smtClean="0"/>
              <a:t> </a:t>
            </a:r>
            <a:r>
              <a:rPr lang="en-US" sz="1800" dirty="0" err="1" smtClean="0"/>
              <a:t>placa</a:t>
            </a:r>
            <a:r>
              <a:rPr lang="en-US" sz="1800" dirty="0" smtClean="0"/>
              <a:t> </a:t>
            </a:r>
            <a:r>
              <a:rPr lang="en-US" sz="1800" dirty="0" err="1" smtClean="0"/>
              <a:t>mult</a:t>
            </a:r>
            <a:r>
              <a:rPr lang="en-US" sz="1800" dirty="0" smtClean="0"/>
              <a:t> </a:t>
            </a:r>
            <a:r>
              <a:rPr lang="en-US" sz="1800" dirty="0" err="1" smtClean="0"/>
              <a:t>vulpitei</a:t>
            </a:r>
            <a:r>
              <a:rPr lang="en-US" sz="1800" dirty="0" smtClean="0"/>
              <a:t>, </a:t>
            </a:r>
            <a:r>
              <a:rPr lang="en-US" sz="1800" dirty="0" err="1" smtClean="0"/>
              <a:t>asa</a:t>
            </a:r>
            <a:r>
              <a:rPr lang="en-US" sz="1800" dirty="0" smtClean="0"/>
              <a:t> </a:t>
            </a:r>
            <a:r>
              <a:rPr lang="en-US" sz="1800" dirty="0" err="1" smtClean="0"/>
              <a:t>incat</a:t>
            </a:r>
            <a:r>
              <a:rPr lang="en-US" sz="1800" dirty="0" smtClean="0"/>
              <a:t> </a:t>
            </a:r>
            <a:r>
              <a:rPr lang="en-US" sz="1800" dirty="0" err="1" smtClean="0"/>
              <a:t>vru</a:t>
            </a:r>
            <a:r>
              <a:rPr lang="en-US" sz="1800" dirty="0" smtClean="0"/>
              <a:t> </a:t>
            </a:r>
            <a:r>
              <a:rPr lang="en-US" sz="1800" dirty="0" err="1" smtClean="0"/>
              <a:t>sa</a:t>
            </a:r>
            <a:r>
              <a:rPr lang="en-US" sz="1800" dirty="0" smtClean="0"/>
              <a:t>-l </a:t>
            </a:r>
            <a:r>
              <a:rPr lang="en-US" sz="1800" dirty="0" err="1" smtClean="0"/>
              <a:t>mai</a:t>
            </a:r>
            <a:r>
              <a:rPr lang="en-US" sz="1800" dirty="0" smtClean="0"/>
              <a:t> </a:t>
            </a:r>
            <a:r>
              <a:rPr lang="en-US" sz="1800" dirty="0" err="1" smtClean="0"/>
              <a:t>asculte</a:t>
            </a:r>
            <a:r>
              <a:rPr lang="en-US" sz="1800" dirty="0" smtClean="0"/>
              <a:t> </a:t>
            </a:r>
            <a:r>
              <a:rPr lang="en-US" sz="1800" dirty="0" err="1" smtClean="0"/>
              <a:t>si</a:t>
            </a:r>
            <a:r>
              <a:rPr lang="en-US" sz="1800" dirty="0" smtClean="0"/>
              <a:t> a </a:t>
            </a:r>
            <a:r>
              <a:rPr lang="en-US" sz="1800" dirty="0" err="1" smtClean="0"/>
              <a:t>treia</a:t>
            </a:r>
            <a:r>
              <a:rPr lang="en-US" sz="1800" dirty="0" smtClean="0"/>
              <a:t> </a:t>
            </a:r>
            <a:r>
              <a:rPr lang="en-US" sz="1800" dirty="0" err="1" smtClean="0"/>
              <a:t>oara</a:t>
            </a:r>
            <a:r>
              <a:rPr lang="en-US" sz="1800" dirty="0" smtClean="0"/>
              <a:t>, </a:t>
            </a:r>
            <a:r>
              <a:rPr lang="en-US" sz="1800" dirty="0" err="1" smtClean="0"/>
              <a:t>asa</a:t>
            </a:r>
            <a:r>
              <a:rPr lang="en-US" sz="1800" dirty="0" smtClean="0"/>
              <a:t> </a:t>
            </a:r>
            <a:r>
              <a:rPr lang="en-US" sz="1800" dirty="0" err="1" smtClean="0"/>
              <a:t>pentru</a:t>
            </a:r>
            <a:r>
              <a:rPr lang="en-US" sz="1800" dirty="0" smtClean="0"/>
              <a:t> </a:t>
            </a:r>
            <a:r>
              <a:rPr lang="en-US" sz="1800" dirty="0" err="1" smtClean="0"/>
              <a:t>ultima</a:t>
            </a:r>
            <a:r>
              <a:rPr lang="en-US" sz="1800" dirty="0" smtClean="0"/>
              <a:t> data. O </a:t>
            </a:r>
            <a:r>
              <a:rPr lang="en-US" sz="1800" dirty="0" err="1" smtClean="0"/>
              <a:t>ruga</a:t>
            </a:r>
            <a:r>
              <a:rPr lang="en-US" sz="1800" dirty="0" smtClean="0"/>
              <a:t> </a:t>
            </a:r>
            <a:r>
              <a:rPr lang="en-US" sz="1800" dirty="0" err="1" smtClean="0"/>
              <a:t>deci</a:t>
            </a:r>
            <a:r>
              <a:rPr lang="en-US" sz="1800" dirty="0" smtClean="0"/>
              <a:t> </a:t>
            </a:r>
            <a:r>
              <a:rPr lang="en-US" sz="1800" dirty="0" err="1" smtClean="0"/>
              <a:t>pe</a:t>
            </a:r>
            <a:r>
              <a:rPr lang="en-US" sz="1800" dirty="0" smtClean="0"/>
              <a:t> </a:t>
            </a:r>
            <a:r>
              <a:rPr lang="en-US" sz="1800" dirty="0" err="1" smtClean="0"/>
              <a:t>turtita</a:t>
            </a:r>
            <a:r>
              <a:rPr lang="en-US" sz="1800" dirty="0" smtClean="0"/>
              <a:t> </a:t>
            </a:r>
            <a:r>
              <a:rPr lang="en-US" sz="1800" dirty="0" err="1" smtClean="0"/>
              <a:t>sa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se </a:t>
            </a:r>
            <a:r>
              <a:rPr lang="en-US" sz="1800" dirty="0" err="1" smtClean="0"/>
              <a:t>aseze</a:t>
            </a:r>
            <a:r>
              <a:rPr lang="en-US" sz="1800" dirty="0" smtClean="0"/>
              <a:t> </a:t>
            </a:r>
            <a:r>
              <a:rPr lang="en-US" sz="1800" dirty="0" err="1" smtClean="0"/>
              <a:t>pe</a:t>
            </a:r>
            <a:r>
              <a:rPr lang="en-US" sz="1800" dirty="0" smtClean="0"/>
              <a:t> </a:t>
            </a:r>
            <a:r>
              <a:rPr lang="en-US" sz="1800" dirty="0" err="1" smtClean="0"/>
              <a:t>limba</a:t>
            </a:r>
            <a:r>
              <a:rPr lang="en-US" sz="1800" dirty="0" smtClean="0"/>
              <a:t> </a:t>
            </a:r>
            <a:r>
              <a:rPr lang="en-US" sz="1800" dirty="0" err="1" smtClean="0"/>
              <a:t>si</a:t>
            </a:r>
            <a:r>
              <a:rPr lang="en-US" sz="1800" dirty="0" smtClean="0"/>
              <a:t> </a:t>
            </a:r>
            <a:r>
              <a:rPr lang="en-US" sz="1800" dirty="0" err="1" smtClean="0"/>
              <a:t>sa</a:t>
            </a:r>
            <a:r>
              <a:rPr lang="en-US" sz="1800" dirty="0" smtClean="0"/>
              <a:t> </a:t>
            </a:r>
            <a:r>
              <a:rPr lang="en-US" sz="1800" dirty="0" err="1" smtClean="0"/>
              <a:t>cante</a:t>
            </a:r>
            <a:r>
              <a:rPr lang="en-US" sz="1800" dirty="0" smtClean="0"/>
              <a:t> </a:t>
            </a:r>
            <a:r>
              <a:rPr lang="en-US" sz="1800" dirty="0" err="1" smtClean="0"/>
              <a:t>acolo</a:t>
            </a:r>
            <a:r>
              <a:rPr lang="en-US" sz="1800" dirty="0" smtClean="0"/>
              <a:t>. </a:t>
            </a:r>
            <a:r>
              <a:rPr lang="en-US" sz="1800" dirty="0" err="1" smtClean="0"/>
              <a:t>Insa</a:t>
            </a:r>
            <a:r>
              <a:rPr lang="en-US" sz="1800" dirty="0" smtClean="0"/>
              <a:t> cum sari </a:t>
            </a:r>
            <a:r>
              <a:rPr lang="en-US" sz="1800" dirty="0" err="1" smtClean="0"/>
              <a:t>turtita</a:t>
            </a:r>
            <a:r>
              <a:rPr lang="en-US" sz="1800" dirty="0" smtClean="0"/>
              <a:t> </a:t>
            </a:r>
            <a:r>
              <a:rPr lang="en-US" sz="1800" dirty="0" err="1" smtClean="0"/>
              <a:t>pe</a:t>
            </a:r>
            <a:r>
              <a:rPr lang="en-US" sz="1800" dirty="0" smtClean="0"/>
              <a:t> </a:t>
            </a:r>
            <a:r>
              <a:rPr lang="en-US" sz="1800" dirty="0" err="1" smtClean="0"/>
              <a:t>limba</a:t>
            </a:r>
            <a:r>
              <a:rPr lang="en-US" sz="1800" dirty="0" smtClean="0"/>
              <a:t> </a:t>
            </a:r>
            <a:r>
              <a:rPr lang="en-US" sz="1800" dirty="0" err="1" smtClean="0"/>
              <a:t>vulpii</a:t>
            </a:r>
            <a:r>
              <a:rPr lang="en-US" sz="1800" dirty="0" smtClean="0"/>
              <a:t>, </a:t>
            </a:r>
            <a:r>
              <a:rPr lang="en-US" sz="1800" dirty="0" err="1" smtClean="0"/>
              <a:t>aceasta</a:t>
            </a:r>
            <a:r>
              <a:rPr lang="en-US" sz="1800" dirty="0" smtClean="0"/>
              <a:t> ...hap! o </a:t>
            </a:r>
            <a:r>
              <a:rPr lang="en-US" sz="1800" dirty="0" err="1" smtClean="0"/>
              <a:t>inghiti</a:t>
            </a:r>
            <a:r>
              <a:rPr lang="en-US" sz="1800" dirty="0" smtClean="0"/>
              <a:t>.</a:t>
            </a:r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600" dirty="0"/>
          </a:p>
        </p:txBody>
      </p:sp>
      <p:pic>
        <p:nvPicPr>
          <p:cNvPr id="7" name="Content Placeholder 6" descr="IMAGE00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257800" y="0"/>
            <a:ext cx="3483033" cy="4572000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20170224_11204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93811" y="2362200"/>
            <a:ext cx="3384378" cy="3886200"/>
          </a:xfrm>
        </p:spPr>
      </p:pic>
      <p:pic>
        <p:nvPicPr>
          <p:cNvPr id="11" name="Content Placeholder 10" descr="20170224_11214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31005" y="2362200"/>
            <a:ext cx="3339539" cy="38862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381000" y="762000"/>
            <a:ext cx="4038600" cy="45719"/>
          </a:xfrm>
        </p:spPr>
        <p:txBody>
          <a:bodyPr>
            <a:normAutofit fontScale="25000" lnSpcReduction="20000"/>
          </a:bodyPr>
          <a:lstStyle/>
          <a:p>
            <a:endParaRPr lang="ro-RO" sz="2100" b="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000" y="609601"/>
            <a:ext cx="8308975" cy="1295400"/>
          </a:xfrm>
        </p:spPr>
        <p:txBody>
          <a:bodyPr>
            <a:normAutofit/>
          </a:bodyPr>
          <a:lstStyle/>
          <a:p>
            <a:r>
              <a:rPr lang="ro-RO" dirty="0" smtClean="0"/>
              <a:t>P</a:t>
            </a:r>
            <a:r>
              <a:rPr lang="ro-RO" sz="1800" dirty="0" smtClean="0"/>
              <a:t>ovestea a fost citită de către elevi, apoi model de învățătoare</a:t>
            </a:r>
            <a:endParaRPr lang="en-US" sz="1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RO" sz="4400" dirty="0" smtClean="0"/>
              <a:t>ACTIVITATEA 2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ro-RO" sz="4400" i="1" dirty="0" smtClean="0"/>
              <a:t>Repovestire: </a:t>
            </a:r>
            <a:r>
              <a:rPr lang="ro-RO" sz="4400" b="1" i="1" dirty="0" smtClean="0"/>
              <a:t>TURTIȚA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o-RO" b="1" dirty="0" smtClean="0"/>
              <a:t>Obiective urmărite:</a:t>
            </a:r>
            <a:endParaRPr lang="en-US" b="1" dirty="0" smtClean="0"/>
          </a:p>
          <a:p>
            <a:pPr lvl="0"/>
            <a:r>
              <a:rPr lang="ro-RO" dirty="0" smtClean="0"/>
              <a:t>Să stabilească ordinea în care s-au derulat momentele acțiunii prin ordonarea imaginilor</a:t>
            </a:r>
            <a:endParaRPr lang="en-US" dirty="0" smtClean="0"/>
          </a:p>
          <a:p>
            <a:pPr lvl="0"/>
            <a:r>
              <a:rPr lang="ro-RO" dirty="0" smtClean="0"/>
              <a:t>Să povestească fragmentele textului având ca suport imagini de diafilm</a:t>
            </a:r>
            <a:endParaRPr lang="en-US" dirty="0" smtClean="0"/>
          </a:p>
          <a:p>
            <a:pPr lvl="0"/>
            <a:r>
              <a:rPr lang="ro-RO" dirty="0" smtClean="0"/>
              <a:t>Să deseneze personajele textului</a:t>
            </a:r>
            <a:endParaRPr lang="en-US" dirty="0" smtClean="0"/>
          </a:p>
          <a:p>
            <a:pPr lvl="0"/>
            <a:r>
              <a:rPr lang="ro-RO" dirty="0" smtClean="0"/>
              <a:t>Să găsească un alt final poveștii</a:t>
            </a:r>
            <a:endParaRPr lang="en-US" dirty="0" smtClean="0"/>
          </a:p>
          <a:p>
            <a:r>
              <a:rPr lang="ro-RO" dirty="0" smtClean="0"/>
              <a:t>Meode și procedee: conversația, povestirea,, activitate practică</a:t>
            </a:r>
            <a:endParaRPr lang="en-US" dirty="0" smtClean="0"/>
          </a:p>
          <a:p>
            <a:r>
              <a:rPr lang="ro-RO" dirty="0" smtClean="0"/>
              <a:t>Mijloace didactice: planșe,  acuarele, bloc de desen,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95401"/>
            <a:ext cx="40386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dirty="0" smtClean="0"/>
              <a:t>   Elevii au repovestit povestea pe baza imaginilor din diafilm prezentate cu ajutorul videoproiectorului</a:t>
            </a:r>
            <a:endParaRPr lang="en-US" dirty="0"/>
          </a:p>
        </p:txBody>
      </p:sp>
      <p:pic>
        <p:nvPicPr>
          <p:cNvPr id="6" name="Content Placeholder 5" descr="20170224_11140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04792" y="1219201"/>
            <a:ext cx="3325416" cy="3886200"/>
          </a:xfrm>
        </p:spPr>
      </p:pic>
      <p:pic>
        <p:nvPicPr>
          <p:cNvPr id="9" name="Picture 8" descr="20170224_1113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3581399"/>
            <a:ext cx="3124200" cy="2827743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338</TotalTime>
  <Words>298</Words>
  <Application>Microsoft Office PowerPoint</Application>
  <PresentationFormat>On-screen Show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Oriel</vt:lpstr>
      <vt:lpstr>TURTIȚA poveste populară</vt:lpstr>
      <vt:lpstr>Slide 2</vt:lpstr>
      <vt:lpstr>Slide 3</vt:lpstr>
      <vt:lpstr>Slide 4</vt:lpstr>
      <vt:lpstr>Slide 5</vt:lpstr>
      <vt:lpstr>Slide 6</vt:lpstr>
      <vt:lpstr>Slide 7</vt:lpstr>
      <vt:lpstr>ACTIVITATEA 2  Repovestire: TURTIȚA </vt:lpstr>
      <vt:lpstr>Slide 9</vt:lpstr>
      <vt:lpstr>Elevii au desenat scene din poveste și personajele îndrăgite</vt:lpstr>
      <vt:lpstr>Slide 11</vt:lpstr>
      <vt:lpstr>Un alt final al poveștii</vt:lpstr>
      <vt:lpstr>Realizăm și noi turte din cocă</vt:lpstr>
      <vt:lpstr>Slide 14</vt:lpstr>
      <vt:lpstr>  Turtițele din cocă sunt personalizate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Căsuţa din oală poveste populară</dc:title>
  <dc:creator>maria</dc:creator>
  <cp:lastModifiedBy>tatiana</cp:lastModifiedBy>
  <cp:revision>30</cp:revision>
  <dcterms:created xsi:type="dcterms:W3CDTF">2017-01-11T10:57:43Z</dcterms:created>
  <dcterms:modified xsi:type="dcterms:W3CDTF">2017-12-19T17:47:33Z</dcterms:modified>
</cp:coreProperties>
</file>