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2018.03.02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LITHUNIA KINDERGARTEN,,EGLUTE‘‘</a:t>
            </a:r>
          </a:p>
          <a:p>
            <a:r>
              <a:rPr lang="lt-LT" dirty="0" smtClean="0"/>
              <a:t>RITA PUMPUTIENĖ</a:t>
            </a:r>
          </a:p>
          <a:p>
            <a:r>
              <a:rPr lang="lt-LT" smtClean="0"/>
              <a:t>2017/2018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470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08912" cy="466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38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1369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51043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9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8208912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42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77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6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9738"/>
            <a:ext cx="8208912" cy="459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2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8208912" cy="480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0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828092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83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352928" cy="468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6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2" cy="45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3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2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EGL</a:t>
            </a:r>
            <a:r>
              <a:rPr lang="lt-LT" dirty="0" smtClean="0"/>
              <a:t>Ė THE QUEEN OF GRASS SNAKES</a:t>
            </a:r>
            <a:endParaRPr lang="lt-L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50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3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8136904" cy="44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0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192"/>
            <a:ext cx="8136904" cy="462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37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2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6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8280920" cy="489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9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EGLĖ THE QUEEN OF GRASS SNAKES</a:t>
            </a:r>
            <a:endParaRPr lang="lt-L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0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129</Words>
  <Application>Microsoft Office PowerPoint</Application>
  <PresentationFormat>Demonstracija ekrane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Bangos forma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  <vt:lpstr>EGLĖ THE QUEEN OF GRASS SNAKES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Patricija</dc:creator>
  <cp:lastModifiedBy>Patricija</cp:lastModifiedBy>
  <cp:revision>3</cp:revision>
  <dcterms:created xsi:type="dcterms:W3CDTF">2018-03-02T11:55:14Z</dcterms:created>
  <dcterms:modified xsi:type="dcterms:W3CDTF">2018-03-02T12:13:12Z</dcterms:modified>
</cp:coreProperties>
</file>