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7" r:id="rId12"/>
    <p:sldId id="268" r:id="rId13"/>
    <p:sldId id="270" r:id="rId14"/>
    <p:sldId id="269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526945-947B-4570-91F8-CD5F0D376823}" type="datetimeFigureOut">
              <a:rPr lang="el-GR" smtClean="0"/>
              <a:pPr/>
              <a:t>13/2/2016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43EEF2-0976-468E-823A-071AB999A1F1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Spain</a:t>
            </a:r>
            <a:endParaRPr lang="el-GR" sz="6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 the Students of the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Primary School of </a:t>
            </a:r>
            <a:r>
              <a:rPr lang="en-US" dirty="0" err="1" smtClean="0"/>
              <a:t>Karpenissi</a:t>
            </a:r>
            <a:r>
              <a:rPr lang="en-US" dirty="0" smtClean="0"/>
              <a:t> Greece</a:t>
            </a:r>
            <a:endParaRPr lang="el-GR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/>
          <a:lstStyle/>
          <a:p>
            <a:r>
              <a:rPr lang="en-US" dirty="0" smtClean="0"/>
              <a:t>The Spanish Cuisine</a:t>
            </a:r>
            <a:endParaRPr lang="el-GR" dirty="0"/>
          </a:p>
        </p:txBody>
      </p:sp>
      <p:pic>
        <p:nvPicPr>
          <p:cNvPr id="5122" name="Picture 2" descr="C:\Documents and Settings\user\Επιφάνεια εργασίας\Ars LONGA eTwinning\pael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581275" cy="177165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187624" y="155679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Paella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3" name="Picture 3" descr="C:\Documents and Settings\user\Επιφάνεια εργασίας\Ars LONGA eTwinning\tortill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2619375" cy="174307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143504" y="185736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Tortilla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4" name="Picture 4" descr="C:\Documents and Settings\user\Επιφάνεια εργασίας\Ars LONGA eTwinning\cochinillo as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572008"/>
            <a:ext cx="3679040" cy="1928817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214414" y="4143380"/>
            <a:ext cx="2320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cochinillo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asado</a:t>
            </a:r>
            <a:endParaRPr lang="el-GR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Spain has a very successful history in football.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Many Spanish teams have won the  UEFA Champions League.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most famous are Barcelona, Real Madrid and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Atletico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Madrid.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HMAcwMBEQACEQEDEQH/xAAbAAABBQEBAAAAAAAAAAAAAAACAQMEBQYAB//EAEcQAAECBAIGBgYFBw0AAAAAAAECAwAEBRESIQYTMUFRYRQicYGRsRUjMqHB0QdCYuHwFidSU3J0wiQ0VGOCg5KToqOyw/H/xAAbAQACAwEBAQAAAAAAAAAAAAAAAQMEBQIGB//EAD4RAAIBAwEFAwkECAcAAAAAAAABAgMEESEFEjFB8BNRcQYUIjJhkaGxwVJygdEVFiUzNDXS4SRCRLLi8fL/2gAMAwEAAhEDEQA/APM0iOkj0U58h0Dh+PvjtIqyl11y73zHUDht2ZfD5xKljrrUrznnV8OtWu7ujzHUjdls7rfLziRLrrplec9es/8Ar4RQ6njfnn5/dEsUUpzzouvx+b5jgMSIqSfXXL2cwsVu2O0V5zydihkYmKAZ18oAyCTCGATCGAoxyzoAqhHQOKEBGEZ6PWykn11p3vmOJy+6O0iCc+/h18O5cxxNj+PxlEiXXXIrzm+uOf6vhEdB74liilUqcl14fV8wsUSIqyeeutDsdo6zjiVpS3tEdrIeSPAmsgyGBQ5zh7w8C4xBkR2KAMgkwh5AJjk6Q2pWcI6QOIQgGkxSSPTylnrrTuXMcTEiRBKXPrP9XyQYMdt7sclSUt57vXtS+rNs79H002wyr0pIJecQFFt1ZSL8lZ4u20eaj5SxUpJwbSfEmlZqWueIDWgMxjtM1mltj7LpUfAgR1+su88UqUm/AjdhF+tInMUfROQbUxMOTNSccGFb7acKWt905592KIJ3O1bh9pFKCXJ8WatvsWo4NqHvIs99Hy1uj0RUmHAoYkszN2nADsyt8BE0PKGpQ9G7pNP3oyqmz4Sb3XgiD6PK0g3mHpNhsbVuOmwHcmJX5T279SLb8CNbM72W9L0UokvMCSmVPVWdeQSA36ttAsTdJuATkc7nsEZ1ztS+qx7VYpxXfqzSo7PjGk6iWV3lZOaHSinHPRdcYSEKKVMzqcCkHgTl5Rbo7euacV21Jv2rVFetsuOj4ZIZ0OqKDd2pUdCBtV0hR/hHnFj9ZItaUpZ8P7lf9Ex+0VtfpL9CnWpaYmG5gPNlaHEJw2sbEEXNt1jvi/svaivot4xgr3lkqGN1laTeNYopAKMcnSQ3ihDwcIqo9DOTzr1/y/2oIGJEipUlnRddc3zCxWjv2Fd9/X/R6x9Gdc1lJa6QsXp7gbWVfqF5Z8hb/QI8nXh5ltSOPVqaPxL0H2tLTVo9KNapAQQioyQy+q8n5xt5Q/M7jPqP3M8S+pblEDPo65HscnVKK5S5VqanZFYDKApDjiTY4RuMTJrB88q2lw6kmoPi+TMNpU1I2lHpNmWwGoLwLaQmxGLcRHn+0k764jnRRXyRt7EpuPaKa1USXMq/OGx+7fBcY0X+x5fe/Ilpr9lP735FdSVnV6Vf3nm5E95J71p+H0LFylm2/D6B0NxP5LSbNgNc65jP2EqJPceqOwwr1yV5OSfBLHi9CjtWK88kvD5I8rqdSVVqnM1BZJDyrNX+q2PZHhn2mPc7MtVa28YczyV5UdWoyMVRoZKe6cBiO/u4wDwLe2QcWOSG8QHfDOcDIMVkbM3118WFeOyF8OusAlUMglrobb6N7qkq+COoZSxtxsq3xjzG39a1DHHe/I0LDQmdCm/6HMf5KvlF7DPoXnFH7a96GYRMOiTmikKTKTBBFwQyrP3QYZF5xR+2vei0mQpvRyjIWlSVCdculQsR1zGFHS/uPur5GVaNSuq8lqsMtpk/nEl/3f8AhXGRD+Ty+9+RXp/yqX3vyK2jn1elna5/2Rau+Np+H0J7n/TeC+hHkCv8mJbBt6PN4e3GIkuf4uX3ofJlDav8VPw+iPKpdXqW7bMIj38HojyEo6sfQMW29o7Wpw0O8hcnYAPIfEx0R4HEtuKSChMypO4tEBPdHW6+RxlIiARXSNBz665IW0dpFeVXPAEiB6ISZ6r9GUg3JUhmYnFoZTPTKVY3FBIDaM9/EhQ/tCPI3dSNxtSMW/Rp6vx6walOLhQfez1VytUrVqHpKUvb9en5xr+cUvtL3ogUJZ4HiJadwEapw5foGK7q08+svej6PG7t9PTXvPZqbWaW3TpVDlRlErSygKSXk3BwjLbFhV6WPWXvPnlaLdSTS5swWmcyzMKlzLuodAqDizqzism+3LdGA1/jrifJxWH36I9BsSpClGe+8eiwZmblzp6xMh9sy4YsXgrqA2Vv2bxGXChUWy5Uselnh7iWFamtnOGdc8OfIrqVMNNo0m1jiUl8r1WI21nt+zx2jZFq5ozk7bdXq4z7OBNcXFJ+b4lwSz8A6M8ynR2QStxCXkPLCmlHrlK1EbO3CewRzdwm7mo0tGk8+1FPaVWE7lyi8rT5HmU5T1U+ozMioWDDmFFt6Dmn3Wj2+z66uKEZ9e08rdRdObQSU8NuwBPkPiYv4KbkOoavsw5pzvknCPJPnHUYojlUxwDLLZzU0wo29p97As9qd3IcLRJup8jjefSIQRFZIsyqZ0CwR0R7xZaN0f01WW5JbiW2wC46b2JQNoTxPlt3RlbWvvNKDklll6zo9rLLPaWdWw0hplKUNtpCUJTsSBkBHzacnOTlJ5bN9RxogtcOMcYQbpmdNn5lYpMvJOOhb05gKW5hTGMatRsVjYMo19k9mu1lPgl3Z59xDWi/RS5iVt6Yo+iL3Rn5lLoCS46t4uraClDGQo5mwJtCtXTur9b6TWuNMJ44ae0c4uFIOhLp7a5lunVZ+eQCgqS7M64NkjcTnnt2xHfKvJRdWmo8eCxk7pKCzuvJiKbUJpFTkXjPLVrKktlxAn1uLUgqWLFk5BOzMbheN+vQpulOO5wgn6qSzjv7ypCb3k88+/6G/W9zjyqiaAypznHaiIy2mtMS9L+lWlJQ/KpIcubaxvhfiN3aRvjf2HfSo1eyfBlG9oKpDPMzEu3rEJUBkpN+sLDD8E+ce6hqsnmZtxeCWlo232uCSRnfcSOPBMSoicuuviGG0pyJbBvmFM4z3q3mO8CyyMJQ8IqZLWBeiHhBkWBt5DkpgmWlqadacSpDiTYpNwLxWu4RnRkpLJYtm41Vg2ulVcqEjWHZeVmNW0lKSEhCTt7RGH5O7Dsb2z7WvHLy1xwWtqbQuLevuU3pgontKaynDhnTnxbR8ou3nk9s6i0oQ+LNfYE5XtKcqz1T5acgUaSVV5QU7NBRbN0EtI6p4jLKOrHYNhUcoyi+HJsW35ysqcJUXq3z1Cc0lq5QR0wm+VtUg3vu2RLc+TuzaNPtIRw17WZuyL6rdXPZ15ejh+wjorlWlEpQhfR21KNgJZKAT/hilS2ZZXFVRlr+L/M37yNCjbTnRlqkNoq8426XG1tocz66WGwfHDGxPYVk4tNPH3meQpbRuHUinjVrkNnSSrHLpf8Atp+UYf6Js/s/Fnu/NKeeLD9P1O4HS1X/AGE/KNaPk9s9pPc+LPE1tpXMKsop6Jsk1xx2eZoCJheNLzbjriSbJUpITZRHefGMfZVvThe1oRWkXhfEu3dWbtoyzq0G3K39xuR4EjyEepRgtEhModljv2HPn38TujtM4wOpllWGAuhO4NgYR2XjpSFuk30XyMUcmhugmmcoMi3SurVJU7S5ttCbrLSsI4kZiOZvMWd09JJh6WLE8adV2s2p2USrsUMz/wAvdGf5Kz7NVrSXGMs+8k21DecKy4NYM3MbERsbR9ePgbXkp+4qeK+Qkuc1dkLZ3ry8A8qv3NPxfyNlopItsoYnFj1zyHMJP1UhSRYeBPfyjyXlHfVK1adFPEYNL4alTZdtGnSjPnJEwAPy3R1uBwqBCpd5sYL3zSDYHLZe5tzjJcnSqb6WO5p6+PH6F/ClHdfuMLPMiWnX2E4gG12GLbbb8dsfRLG4lc2kasuLR5erSVK7UF3ogb4zT6RzJABKuqMStwG0nhG4pqFPelwSPmVeLlcSiubfzNO5K62uSckiyk02RCVq22WsgD3IvHk9i5m6ld/5m2bO0MRjGmuSLtqQsckkef8A7zj0CkZLiSESAyFhs3fDlHW8c7g70Ebwq/IkQ94W4X5p44RS3i/ujS6eOEG8G6RXaeLbIN4MGRckUyhd0enDq5d9wvUx8jJCzcqb8SbDeFGMW77Szuo31FZx6y70XoKFxRdGf4GWqcs9KP6iYbKHE3yO/mOIjbq3lG8jGrSeVj3eJo+T1CdvCpCfHP0I7BsVdkWtnv0pEPlR+5p+LNBRKvLssJlZ5ThS2sqYIUAlN73ubixzOd99sowtt7Mq9q7ihjEuPeZ+y7lTgqL1a4FtM1KntNpU88wUIuW2GVhalHZfLtPje8YFC0uas92lF7z5vRGpOSjBzktEY2YfVMTLrqySpxROZuRuAvvsLC8fQragre3VJckeWdV1rlTfNoh2zjIR9K5mgp0siRaFVn0KwIP8nZt13nD7Nh5eO6K21L/zlKytnx9Z93sPF0LXs60q9TveDZaNUV+WllzE9nPTay8/bYg7Agfsiw8YtW9KNGmoR5FetJ1JuRoG5EAZDdFjeId0kJkhbZHW8LcD6Hyg3g3CVUJroswGG5ZTyyEkkKAAKlFKRnzEVXLBbUQ5W01L63VltWJSFJJvZQJBz7oE8iaBcloYsFXVqNK1KUXKzjQcaV3EHcQdxHGE1lYY1oY2qUepSbWonZRVakE+w63YTLXaMsXaDflGTU2dKnPtLaW6+7kX6N5KPEzRk6Q64pEpVRLuXsZecTgWDwzsfOJbfad5aN9rR3vDpjvsX9OMHPGPYOHRyccSdQ7KLHFLh+UT1/KKhOnuyhJEWzbKVpcKq3lYa0BTovUUquTLWH9YflFWlty2jNPDf4f3Nq8rdvbzpJYbQjlHalutPVSRlxzXfztF2flDKaxRot+J5qnsvckpTmtCXSpOVcWDRKfMVV4HKYdGrYQeOI2HhcxmunfXLxN7ke5cTZr7Q3uLz8jZ0PRdbc0mo1d5M1PpHqwkWaY/YB3/AGjnGjbWtO3juwRlVasqj1NS1LAbotEOCUiXHCHkW6PJY5Q8huhamDIYIk/LyEzWdTPNIBEuFhxTykFXWOQAIBtmb8xEOjZLryHaIGl01JZaS2jGsAJUVA9Y5gnMg7Ya4CZKW0DDER3GLwDI7kuDAPBAnaTKTiME3KsPotbC62Fj3wmkBQT+hFPUkO0hpulzzebb8u2ADyWnYpJ4RFVpQqxcJrKOozcXlFfKaMVirOYdI0tS0k2bKlZZwq6URvUrcj7O3jFK12bSt5by1ZNVuZTWDRSei1GlFhctSpJtf6SWE38Y0SvkuG5a1stkMWCU2xaGGCQhmGJjqW4BDgbhAFq4eRlTWVPCfwqp6pyXLbeFJYDiUnGrGe3Db3RHkk3WWkqtDrCVJZcZGwIcRhItyh5DdYakiDIt1jakCDIbrGHkEAlCbwZHusqpt6dRfVy14WQ3SscnasDlKe6FkN0FM9Vr/wA190GRbpMlZmpLPXlbQ8hguJYPKHrGrQwJqWoBDqW4ADCIBYFCYAwLhgDBDqTymVt2Q4tv6+rSpRAsc7JzOYA745JRynqcclUKeThcsMSeBsLjuN4AJBRAAhRAGQS3CDIOrEMR2qHCGI7VDhAAqWuUABhuAQWDOGIXDAAtoBi2hZA60GQOcQldsSUqtsuL2hHZyUhKQEgAW2AQAdAB0AhIAOtAI6GB0AhYAOgAWBCOhgKIQxYAEgA//9k="/>
          <p:cNvSpPr>
            <a:spLocks noChangeAspect="1" noChangeArrowheads="1"/>
          </p:cNvSpPr>
          <p:nvPr/>
        </p:nvSpPr>
        <p:spPr bwMode="auto">
          <a:xfrm>
            <a:off x="155575" y="-525463"/>
            <a:ext cx="1095375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7" name="Picture 3" descr="C:\Documents and Settings\user\Επιφάνεια εργασίας\Ars LONGA eTwinning\mparts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1095375" cy="109537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Επιφάνεια εργασίας\Ars LONGA eTwinning\re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1095375" cy="109537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Επιφάνεια εργασίας\Ars LONGA eTwinning\atlec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Spanish traditions</a:t>
            </a:r>
            <a:br>
              <a:rPr lang="en-US" dirty="0" smtClean="0"/>
            </a:br>
            <a:r>
              <a:rPr lang="en-US" sz="2700" b="1" u="sng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Antzar</a:t>
            </a:r>
            <a:r>
              <a:rPr lang="en-US" sz="2700" b="1" u="sng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u="sng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Eguna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Young men try to catch an oily goose with their hands by jumping from a boat. The winner gets the goose and everyone’s admiration!</a:t>
            </a:r>
            <a:b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l-GR" sz="27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C:\Documents and Settings\user\Επιφάνεια εργασίας\Ars LONGA eTwinning\paradose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ropbox\Screenshots\Screenshot 2016-02-13 15.26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162324" cy="4256319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San </a:t>
            </a:r>
            <a:r>
              <a:rPr lang="en-US" dirty="0" err="1" smtClean="0"/>
              <a:t>Bartolomé-Orihuela</a:t>
            </a:r>
            <a:endParaRPr lang="el-G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rs LONGA eTwinning\Screenshot 2016-02-13 15.2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05542"/>
            <a:ext cx="6624736" cy="4567742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San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Bartolomé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located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the south- eastern part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Spain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It is a tourist location near the sea.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This is how our little students from the 1</a:t>
            </a:r>
            <a:r>
              <a:rPr lang="en-US" baseline="30000" dirty="0" smtClean="0"/>
              <a:t>st</a:t>
            </a:r>
            <a:r>
              <a:rPr lang="en-US" dirty="0" smtClean="0"/>
              <a:t> grade imagined and depicted San </a:t>
            </a:r>
            <a:r>
              <a:rPr lang="en-US" dirty="0" err="1" smtClean="0"/>
              <a:t>Bartolome</a:t>
            </a:r>
            <a:r>
              <a:rPr lang="en-US" dirty="0" smtClean="0"/>
              <a:t>, using recycled material. </a:t>
            </a:r>
            <a:br>
              <a:rPr lang="en-US" dirty="0" smtClean="0"/>
            </a:br>
            <a:r>
              <a:rPr lang="en-US" dirty="0" smtClean="0"/>
              <a:t>Your school is the central building.</a:t>
            </a:r>
            <a:br>
              <a:rPr lang="en-US" dirty="0" smtClean="0"/>
            </a:br>
            <a:r>
              <a:rPr lang="en-US" dirty="0" smtClean="0"/>
              <a:t>What do you think???</a:t>
            </a:r>
            <a:endParaRPr lang="el-G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H:\Ars LONGA eTwinning\WP_20160209_08_11_0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02980" cy="5547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3058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watching!!!</a:t>
            </a:r>
            <a:endParaRPr lang="el-G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COUNTRY</a:t>
            </a:r>
            <a:endParaRPr lang="el-GR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Spain is located in the North West of Europe.</a:t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 smtClean="0"/>
              <a:t>has a total population of 46,507,760 people.</a:t>
            </a:r>
            <a:endParaRPr lang="el-G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 of Spain</a:t>
            </a:r>
            <a:endParaRPr lang="el-GR" dirty="0"/>
          </a:p>
        </p:txBody>
      </p:sp>
      <p:pic>
        <p:nvPicPr>
          <p:cNvPr id="1026" name="Picture 2" descr="C:\Documents and Settings\user\Επιφάνεια εργασίας\spain map.jpg"/>
          <p:cNvPicPr>
            <a:picLocks noChangeAspect="1" noChangeArrowheads="1"/>
          </p:cNvPicPr>
          <p:nvPr/>
        </p:nvPicPr>
        <p:blipFill>
          <a:blip r:embed="rId2" cstate="print"/>
          <a:srcRect b="8590"/>
          <a:stretch>
            <a:fillRect/>
          </a:stretch>
        </p:blipFill>
        <p:spPr bwMode="auto">
          <a:xfrm>
            <a:off x="1928794" y="1857364"/>
            <a:ext cx="5695976" cy="44056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flag</a:t>
            </a:r>
            <a:endParaRPr lang="el-GR" dirty="0"/>
          </a:p>
        </p:txBody>
      </p:sp>
      <p:pic>
        <p:nvPicPr>
          <p:cNvPr id="2050" name="Picture 2" descr="C:\Documents and Settings\user\Επιφάνεια εργασίας\Flag_of_Spa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576"/>
            <a:ext cx="5370406" cy="35788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Sights</a:t>
            </a:r>
            <a:endParaRPr lang="el-GR" dirty="0"/>
          </a:p>
        </p:txBody>
      </p:sp>
      <p:pic>
        <p:nvPicPr>
          <p:cNvPr id="1026" name="Picture 2" descr="C:\Documents and Settings\user\Επιφάνεια εργασίας\Ars LONGA eTwinning\prado muse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4"/>
            <a:ext cx="5394636" cy="342425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627784" y="191683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Prado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Museum, Madrid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Palacio Real- Madrid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user\Επιφάνεια εργασίας\Ars LONGA eTwinning\Palacio-Real-Mad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332852" cy="399963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Squares</a:t>
            </a:r>
            <a:endParaRPr lang="el-GR" dirty="0"/>
          </a:p>
        </p:txBody>
      </p:sp>
      <p:pic>
        <p:nvPicPr>
          <p:cNvPr id="3074" name="Picture 2" descr="C:\Documents and Settings\user\Επιφάνεια εργασίας\Ars LONGA eTwinning\plazama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7086600" cy="381101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3357554" y="171448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Plaza Mayor- Madrid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Bull fighting</a:t>
            </a:r>
            <a:br>
              <a:rPr lang="en-US" dirty="0" smtClean="0"/>
            </a:b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Plaza de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toros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Ventas</a:t>
            </a:r>
            <a:endParaRPr lang="el-GR" sz="2700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user\Επιφάνεια εργασίας\Ars LONGA eTwinning\toro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4182226" cy="2305055"/>
          </a:xfrm>
          <a:prstGeom prst="rect">
            <a:avLst/>
          </a:prstGeom>
          <a:noFill/>
        </p:spPr>
      </p:pic>
      <p:pic>
        <p:nvPicPr>
          <p:cNvPr id="4100" name="Picture 4" descr="C:\Documents and Settings\user\Επιφάνεια εργασίας\Ars LONGA eTwinning\toro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432844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σαρμοσμένος 35">
      <a:dk1>
        <a:srgbClr val="FFFF00"/>
      </a:dk1>
      <a:lt1>
        <a:srgbClr val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103</Words>
  <Application>Microsoft Office PowerPoint</Application>
  <PresentationFormat>Προβολή στην οθόνη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Ροή</vt:lpstr>
      <vt:lpstr>Spain</vt:lpstr>
      <vt:lpstr>THE COUNTRY</vt:lpstr>
      <vt:lpstr>Spain is located in the North West of Europe. It has a total population of 46,507,760 people.</vt:lpstr>
      <vt:lpstr>The map of Spain</vt:lpstr>
      <vt:lpstr>The Spanish flag</vt:lpstr>
      <vt:lpstr>Sights</vt:lpstr>
      <vt:lpstr>Palacio Real- Madrid</vt:lpstr>
      <vt:lpstr>Famous Squares</vt:lpstr>
      <vt:lpstr>Bull fighting Plaza de toros des las Ventas</vt:lpstr>
      <vt:lpstr>The Spanish Cuisine</vt:lpstr>
      <vt:lpstr>Spain has a very successful history in football.  Many Spanish teams have won the  UEFA Champions League. The most famous are Barcelona, Real Madrid and Atletico Madrid.</vt:lpstr>
      <vt:lpstr>Spanish traditions Antzar Eguna Young men try to catch an oily goose with their hands by jumping from a boat. The winner gets the goose and everyone’s admiration! </vt:lpstr>
      <vt:lpstr>San Bartolomé-Orihuela</vt:lpstr>
      <vt:lpstr>San Bartolomé is located in the south- eastern part of Spain.  It is a tourist location near the sea.</vt:lpstr>
      <vt:lpstr>This is how our little students from the 1st grade imagined and depicted San Bartolome, using recycled material.  Your school is the central building. What do you think???</vt:lpstr>
      <vt:lpstr>Διαφάνεια 16</vt:lpstr>
      <vt:lpstr>Thanks for watching!!!</vt:lpstr>
    </vt:vector>
  </TitlesOfParts>
  <Company>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it</dc:creator>
  <cp:lastModifiedBy>USER</cp:lastModifiedBy>
  <cp:revision>14</cp:revision>
  <dcterms:created xsi:type="dcterms:W3CDTF">2016-01-27T06:42:58Z</dcterms:created>
  <dcterms:modified xsi:type="dcterms:W3CDTF">2016-02-13T13:58:26Z</dcterms:modified>
</cp:coreProperties>
</file>