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AD856-AD3C-4547-A1E6-5C912F6DE3D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3CB8E-C04B-4C34-820A-92405C029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4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3CB8E-C04B-4C34-820A-92405C029F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70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802B-3838-4471-860A-5B3ABDF7061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F1AE-03B1-4454-AB48-2C8FBB2F4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802B-3838-4471-860A-5B3ABDF7061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F1AE-03B1-4454-AB48-2C8FBB2F4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802B-3838-4471-860A-5B3ABDF7061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F1AE-03B1-4454-AB48-2C8FBB2F4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802B-3838-4471-860A-5B3ABDF7061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F1AE-03B1-4454-AB48-2C8FBB2F4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802B-3838-4471-860A-5B3ABDF7061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F1AE-03B1-4454-AB48-2C8FBB2F4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802B-3838-4471-860A-5B3ABDF7061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F1AE-03B1-4454-AB48-2C8FBB2F4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802B-3838-4471-860A-5B3ABDF7061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F1AE-03B1-4454-AB48-2C8FBB2F4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802B-3838-4471-860A-5B3ABDF7061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F1AE-03B1-4454-AB48-2C8FBB2F4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802B-3838-4471-860A-5B3ABDF7061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F1AE-03B1-4454-AB48-2C8FBB2F4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802B-3838-4471-860A-5B3ABDF7061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F1AE-03B1-4454-AB48-2C8FBB2F4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F802B-3838-4471-860A-5B3ABDF7061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F1AE-03B1-4454-AB48-2C8FBB2F4741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F802B-3838-4471-860A-5B3ABDF7061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FF1AE-03B1-4454-AB48-2C8FBB2F4741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2348881"/>
            <a:ext cx="7018942" cy="2428500"/>
          </a:xfrm>
        </p:spPr>
        <p:txBody>
          <a:bodyPr/>
          <a:lstStyle/>
          <a:p>
            <a:pPr algn="r"/>
            <a:r>
              <a:rPr lang="en-GB" dirty="0" smtClean="0">
                <a:latin typeface="Ravie" panose="04040805050809020602" pitchFamily="82" charset="0"/>
              </a:rPr>
              <a:t>JESEN U VINOGRADU</a:t>
            </a:r>
            <a:endParaRPr lang="en-US" dirty="0">
              <a:latin typeface="Ravie" panose="040408050508090206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306974" cy="1675956"/>
          </a:xfrm>
        </p:spPr>
        <p:txBody>
          <a:bodyPr/>
          <a:lstStyle/>
          <a:p>
            <a:endParaRPr lang="en-GB" sz="3600" dirty="0" smtClean="0">
              <a:latin typeface="Ravie" panose="04040805050809020602" pitchFamily="82" charset="0"/>
            </a:endParaRPr>
          </a:p>
          <a:p>
            <a:r>
              <a:rPr lang="en-GB" sz="3600" dirty="0" smtClean="0">
                <a:latin typeface="Ravie" panose="04040805050809020602" pitchFamily="82" charset="0"/>
              </a:rPr>
              <a:t>Tin </a:t>
            </a:r>
            <a:r>
              <a:rPr lang="en-GB" sz="3600" dirty="0" err="1" smtClean="0">
                <a:latin typeface="Ravie" panose="04040805050809020602" pitchFamily="82" charset="0"/>
              </a:rPr>
              <a:t>Kolumbić</a:t>
            </a:r>
            <a:endParaRPr lang="en-US" sz="3600" dirty="0">
              <a:latin typeface="Ravie" panose="040408050508090206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64704"/>
            <a:ext cx="4677321" cy="2803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45533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409460"/>
          </a:xfrm>
        </p:spPr>
        <p:txBody>
          <a:bodyPr/>
          <a:lstStyle/>
          <a:p>
            <a:pPr algn="ctr"/>
            <a:r>
              <a:rPr lang="en-GB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Dz</a:t>
            </a:r>
            <a:r>
              <a:rPr lang="en-GB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: </a:t>
            </a:r>
            <a:r>
              <a:rPr lang="en-GB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riješi</a:t>
            </a:r>
            <a:r>
              <a:rPr lang="en-GB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26. str. u RB</a:t>
            </a:r>
            <a:br>
              <a:rPr lang="en-GB" dirty="0" smtClean="0">
                <a:solidFill>
                  <a:srgbClr val="FFFF00"/>
                </a:solidFill>
                <a:latin typeface="Cooper Black" panose="0208090404030B020404" pitchFamily="18" charset="0"/>
              </a:rPr>
            </a:br>
            <a:r>
              <a:rPr lang="en-GB" dirty="0" err="1" smtClean="0">
                <a:solidFill>
                  <a:srgbClr val="FFFF00"/>
                </a:solidFill>
                <a:latin typeface="Cooper Black" panose="0208090404030B020404" pitchFamily="18" charset="0"/>
              </a:rPr>
              <a:t>Sretno</a:t>
            </a:r>
            <a:r>
              <a:rPr lang="en-GB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!!!</a:t>
            </a:r>
            <a:endParaRPr lang="en-US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3923928" y="4580087"/>
            <a:ext cx="1681336" cy="144016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132856"/>
            <a:ext cx="7125113" cy="2664296"/>
          </a:xfrm>
        </p:spPr>
        <p:txBody>
          <a:bodyPr/>
          <a:lstStyle/>
          <a:p>
            <a:r>
              <a:rPr lang="en-GB" dirty="0" err="1" smtClean="0">
                <a:solidFill>
                  <a:srgbClr val="FFFF00"/>
                </a:solidFill>
              </a:rPr>
              <a:t>Prezentaciju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izradili</a:t>
            </a:r>
            <a:r>
              <a:rPr lang="en-GB" dirty="0" smtClean="0">
                <a:solidFill>
                  <a:srgbClr val="FFFF00"/>
                </a:solidFill>
              </a:rPr>
              <a:t>:</a:t>
            </a:r>
            <a:br>
              <a:rPr lang="en-GB" dirty="0" smtClean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/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 smtClean="0">
                <a:solidFill>
                  <a:srgbClr val="FFFF00"/>
                </a:solidFill>
              </a:rPr>
              <a:t>Lota </a:t>
            </a:r>
            <a:r>
              <a:rPr lang="en-GB" dirty="0" err="1" smtClean="0">
                <a:solidFill>
                  <a:srgbClr val="FFFF00"/>
                </a:solidFill>
              </a:rPr>
              <a:t>Belošević</a:t>
            </a:r>
            <a:r>
              <a:rPr lang="en-GB" dirty="0" smtClean="0">
                <a:solidFill>
                  <a:srgbClr val="FFFF00"/>
                </a:solidFill>
              </a:rPr>
              <a:t>, 4.c</a:t>
            </a:r>
            <a:br>
              <a:rPr lang="en-GB" dirty="0" smtClean="0">
                <a:solidFill>
                  <a:srgbClr val="FFFF00"/>
                </a:solidFill>
              </a:rPr>
            </a:br>
            <a:r>
              <a:rPr lang="en-GB" dirty="0" smtClean="0">
                <a:solidFill>
                  <a:srgbClr val="FFFF00"/>
                </a:solidFill>
              </a:rPr>
              <a:t>Vito </a:t>
            </a:r>
            <a:r>
              <a:rPr lang="en-GB" dirty="0" err="1" smtClean="0">
                <a:solidFill>
                  <a:srgbClr val="FFFF00"/>
                </a:solidFill>
              </a:rPr>
              <a:t>Hrbud</a:t>
            </a:r>
            <a:r>
              <a:rPr lang="en-GB" dirty="0" smtClean="0">
                <a:solidFill>
                  <a:srgbClr val="FFFF00"/>
                </a:solidFill>
              </a:rPr>
              <a:t>, 4.a</a:t>
            </a:r>
            <a:br>
              <a:rPr lang="en-GB" dirty="0" smtClean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/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 smtClean="0">
                <a:solidFill>
                  <a:srgbClr val="FFFF00"/>
                </a:solidFill>
              </a:rPr>
              <a:t>P.S. </a:t>
            </a:r>
            <a:r>
              <a:rPr lang="en-GB" dirty="0" err="1" smtClean="0">
                <a:solidFill>
                  <a:srgbClr val="FFFF00"/>
                </a:solidFill>
              </a:rPr>
              <a:t>izradili</a:t>
            </a:r>
            <a:r>
              <a:rPr lang="en-GB" dirty="0" smtClean="0">
                <a:solidFill>
                  <a:srgbClr val="FFFF00"/>
                </a:solidFill>
              </a:rPr>
              <a:t> pod </a:t>
            </a:r>
            <a:r>
              <a:rPr lang="en-GB" dirty="0" err="1" smtClean="0">
                <a:solidFill>
                  <a:srgbClr val="FFFF00"/>
                </a:solidFill>
              </a:rPr>
              <a:t>ljetnim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praznicima</a:t>
            </a:r>
            <a:r>
              <a:rPr lang="en-GB" dirty="0" smtClean="0">
                <a:solidFill>
                  <a:srgbClr val="FFFF00"/>
                </a:solidFill>
              </a:rPr>
              <a:t/>
            </a:r>
            <a:br>
              <a:rPr lang="en-GB" dirty="0" smtClean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/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2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489580"/>
          </a:xfrm>
        </p:spPr>
        <p:txBody>
          <a:bodyPr/>
          <a:lstStyle/>
          <a:p>
            <a:pPr algn="ctr"/>
            <a:r>
              <a:rPr lang="en-GB" dirty="0" err="1" smtClean="0">
                <a:latin typeface="Cooper Black" panose="0208090404030B020404" pitchFamily="18" charset="0"/>
              </a:rPr>
              <a:t>Modrinom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neba</a:t>
            </a:r>
            <a:r>
              <a:rPr lang="en-GB" dirty="0" smtClean="0">
                <a:latin typeface="Cooper Black" panose="0208090404030B020404" pitchFamily="18" charset="0"/>
              </a:rPr>
              <a:t/>
            </a:r>
            <a:br>
              <a:rPr lang="en-GB" dirty="0" smtClean="0">
                <a:latin typeface="Cooper Black" panose="0208090404030B020404" pitchFamily="18" charset="0"/>
              </a:rPr>
            </a:br>
            <a:r>
              <a:rPr lang="en-GB" dirty="0" smtClean="0">
                <a:latin typeface="Cooper Black" panose="0208090404030B020404" pitchFamily="18" charset="0"/>
              </a:rPr>
              <a:t>u </a:t>
            </a:r>
            <a:r>
              <a:rPr lang="en-GB" dirty="0" err="1" smtClean="0">
                <a:latin typeface="Cooper Black" panose="0208090404030B020404" pitchFamily="18" charset="0"/>
              </a:rPr>
              <a:t>ranu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zoru</a:t>
            </a:r>
            <a:r>
              <a:rPr lang="en-GB" dirty="0" smtClean="0">
                <a:latin typeface="Cooper Black" panose="0208090404030B020404" pitchFamily="18" charset="0"/>
              </a:rPr>
              <a:t>,</a:t>
            </a:r>
            <a:br>
              <a:rPr lang="en-GB" dirty="0" smtClean="0">
                <a:latin typeface="Cooper Black" panose="0208090404030B020404" pitchFamily="18" charset="0"/>
              </a:rPr>
            </a:br>
            <a:r>
              <a:rPr lang="en-GB" dirty="0" err="1" smtClean="0">
                <a:latin typeface="Cooper Black" panose="0208090404030B020404" pitchFamily="18" charset="0"/>
              </a:rPr>
              <a:t>optočen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zlatom</a:t>
            </a:r>
            <a:r>
              <a:rPr lang="en-GB" dirty="0" smtClean="0">
                <a:latin typeface="Cooper Black" panose="0208090404030B020404" pitchFamily="18" charset="0"/>
              </a:rPr>
              <a:t>,</a:t>
            </a:r>
            <a:br>
              <a:rPr lang="en-GB" dirty="0" smtClean="0">
                <a:latin typeface="Cooper Black" panose="0208090404030B020404" pitchFamily="18" charset="0"/>
              </a:rPr>
            </a:br>
            <a:r>
              <a:rPr lang="en-GB" dirty="0" err="1" smtClean="0">
                <a:latin typeface="Cooper Black" panose="0208090404030B020404" pitchFamily="18" charset="0"/>
              </a:rPr>
              <a:t>bijeli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oblak</a:t>
            </a:r>
            <a:r>
              <a:rPr lang="en-GB" dirty="0" smtClean="0">
                <a:latin typeface="Cooper Black" panose="0208090404030B020404" pitchFamily="18" charset="0"/>
              </a:rPr>
              <a:t> je </a:t>
            </a:r>
            <a:r>
              <a:rPr lang="en-GB" dirty="0" err="1" smtClean="0">
                <a:latin typeface="Cooper Black" panose="0208090404030B020404" pitchFamily="18" charset="0"/>
              </a:rPr>
              <a:t>plutao</a:t>
            </a:r>
            <a:r>
              <a:rPr lang="en-GB" dirty="0" smtClean="0">
                <a:latin typeface="Cooper Black" panose="0208090404030B020404" pitchFamily="18" charset="0"/>
              </a:rPr>
              <a:t>.</a:t>
            </a:r>
            <a:br>
              <a:rPr lang="en-GB" dirty="0" smtClean="0">
                <a:latin typeface="Cooper Black" panose="0208090404030B020404" pitchFamily="18" charset="0"/>
              </a:rPr>
            </a:br>
            <a:r>
              <a:rPr lang="en-GB" dirty="0" smtClean="0">
                <a:latin typeface="Cooper Black" panose="0208090404030B020404" pitchFamily="18" charset="0"/>
              </a:rPr>
              <a:t>Na </a:t>
            </a:r>
            <a:r>
              <a:rPr lang="en-GB" dirty="0" err="1" smtClean="0">
                <a:latin typeface="Cooper Black" panose="0208090404030B020404" pitchFamily="18" charset="0"/>
              </a:rPr>
              <a:t>staroj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klijeti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br>
              <a:rPr lang="en-GB" dirty="0" smtClean="0">
                <a:latin typeface="Cooper Black" panose="0208090404030B020404" pitchFamily="18" charset="0"/>
              </a:rPr>
            </a:br>
            <a:r>
              <a:rPr lang="en-GB" dirty="0" err="1" smtClean="0">
                <a:latin typeface="Cooper Black" panose="0208090404030B020404" pitchFamily="18" charset="0"/>
              </a:rPr>
              <a:t>g</a:t>
            </a:r>
            <a:r>
              <a:rPr lang="en-GB" dirty="0" err="1">
                <a:latin typeface="Cooper Black" panose="0208090404030B020404" pitchFamily="18" charset="0"/>
              </a:rPr>
              <a:t>o</a:t>
            </a:r>
            <a:r>
              <a:rPr lang="en-GB" dirty="0" err="1" smtClean="0">
                <a:latin typeface="Cooper Black" panose="0208090404030B020404" pitchFamily="18" charset="0"/>
              </a:rPr>
              <a:t>lub</a:t>
            </a:r>
            <a:r>
              <a:rPr lang="en-GB" dirty="0" smtClean="0">
                <a:latin typeface="Cooper Black" panose="0208090404030B020404" pitchFamily="18" charset="0"/>
              </a:rPr>
              <a:t> je </a:t>
            </a:r>
            <a:r>
              <a:rPr lang="en-GB" dirty="0" err="1" smtClean="0">
                <a:latin typeface="Cooper Black" panose="0208090404030B020404" pitchFamily="18" charset="0"/>
              </a:rPr>
              <a:t>gugutao</a:t>
            </a:r>
            <a:r>
              <a:rPr lang="en-GB" dirty="0" smtClean="0">
                <a:latin typeface="Cooper Black" panose="0208090404030B020404" pitchFamily="18" charset="0"/>
              </a:rPr>
              <a:t>.</a:t>
            </a:r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77574"/>
            <a:ext cx="2376264" cy="23138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16" y="4437112"/>
            <a:ext cx="2332810" cy="21985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2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378982" cy="5273556"/>
          </a:xfrm>
        </p:spPr>
        <p:txBody>
          <a:bodyPr/>
          <a:lstStyle/>
          <a:p>
            <a:pPr algn="ctr"/>
            <a:r>
              <a:rPr lang="en-GB" sz="2800" dirty="0" smtClean="0">
                <a:latin typeface="Cooper Black" panose="0208090404030B020404" pitchFamily="18" charset="0"/>
              </a:rPr>
              <a:t/>
            </a:r>
            <a:br>
              <a:rPr lang="en-GB" sz="2800" dirty="0" smtClean="0">
                <a:latin typeface="Cooper Black" panose="0208090404030B020404" pitchFamily="18" charset="0"/>
              </a:rPr>
            </a:br>
            <a:r>
              <a:rPr lang="en-GB" sz="2800" dirty="0" smtClean="0">
                <a:latin typeface="Cooper Black" panose="0208090404030B020404" pitchFamily="18" charset="0"/>
              </a:rPr>
              <a:t>Do </a:t>
            </a:r>
            <a:r>
              <a:rPr lang="en-GB" sz="2800" dirty="0" err="1" smtClean="0">
                <a:latin typeface="Cooper Black" panose="0208090404030B020404" pitchFamily="18" charset="0"/>
              </a:rPr>
              <a:t>šarenog</a:t>
            </a:r>
            <a:r>
              <a:rPr lang="en-GB" sz="2800" dirty="0" smtClean="0">
                <a:latin typeface="Cooper Black" panose="0208090404030B020404" pitchFamily="18" charset="0"/>
              </a:rPr>
              <a:t> </a:t>
            </a:r>
            <a:r>
              <a:rPr lang="en-GB" sz="2800" dirty="0" err="1" smtClean="0">
                <a:latin typeface="Cooper Black" panose="0208090404030B020404" pitchFamily="18" charset="0"/>
              </a:rPr>
              <a:t>vinograda</a:t>
            </a:r>
            <a:r>
              <a:rPr lang="en-GB" sz="2800" dirty="0" smtClean="0">
                <a:latin typeface="Cooper Black" panose="0208090404030B020404" pitchFamily="18" charset="0"/>
              </a:rPr>
              <a:t/>
            </a:r>
            <a:br>
              <a:rPr lang="en-GB" sz="2800" dirty="0" smtClean="0">
                <a:latin typeface="Cooper Black" panose="0208090404030B020404" pitchFamily="18" charset="0"/>
              </a:rPr>
            </a:br>
            <a:r>
              <a:rPr lang="en-GB" sz="2800" dirty="0" err="1" smtClean="0">
                <a:latin typeface="Cooper Black" panose="0208090404030B020404" pitchFamily="18" charset="0"/>
              </a:rPr>
              <a:t>kos</a:t>
            </a:r>
            <a:r>
              <a:rPr lang="en-GB" sz="2800" dirty="0" smtClean="0">
                <a:latin typeface="Cooper Black" panose="0208090404030B020404" pitchFamily="18" charset="0"/>
              </a:rPr>
              <a:t> je </a:t>
            </a:r>
            <a:r>
              <a:rPr lang="en-GB" sz="2800" dirty="0" err="1" smtClean="0">
                <a:latin typeface="Cooper Black" panose="0208090404030B020404" pitchFamily="18" charset="0"/>
              </a:rPr>
              <a:t>šuteći</a:t>
            </a:r>
            <a:r>
              <a:rPr lang="en-GB" sz="2800" dirty="0" smtClean="0">
                <a:latin typeface="Cooper Black" panose="0208090404030B020404" pitchFamily="18" charset="0"/>
              </a:rPr>
              <a:t> </a:t>
            </a:r>
            <a:r>
              <a:rPr lang="en-GB" sz="2800" dirty="0" err="1" smtClean="0">
                <a:latin typeface="Cooper Black" panose="0208090404030B020404" pitchFamily="18" charset="0"/>
              </a:rPr>
              <a:t>doskakutao</a:t>
            </a:r>
            <a:r>
              <a:rPr lang="en-GB" sz="2800" dirty="0" smtClean="0">
                <a:latin typeface="Cooper Black" panose="0208090404030B020404" pitchFamily="18" charset="0"/>
              </a:rPr>
              <a:t>.</a:t>
            </a:r>
            <a:br>
              <a:rPr lang="en-GB" sz="2800" dirty="0" smtClean="0">
                <a:latin typeface="Cooper Black" panose="0208090404030B020404" pitchFamily="18" charset="0"/>
              </a:rPr>
            </a:br>
            <a:r>
              <a:rPr lang="en-GB" sz="2800" dirty="0" smtClean="0">
                <a:latin typeface="Cooper Black" panose="0208090404030B020404" pitchFamily="18" charset="0"/>
              </a:rPr>
              <a:t>Na </a:t>
            </a:r>
            <a:r>
              <a:rPr lang="en-GB" sz="2800" dirty="0" err="1" smtClean="0">
                <a:latin typeface="Cooper Black" panose="0208090404030B020404" pitchFamily="18" charset="0"/>
              </a:rPr>
              <a:t>lozu</a:t>
            </a:r>
            <a:r>
              <a:rPr lang="en-GB" sz="2800" dirty="0" smtClean="0">
                <a:latin typeface="Cooper Black" panose="0208090404030B020404" pitchFamily="18" charset="0"/>
              </a:rPr>
              <a:t> je </a:t>
            </a:r>
            <a:r>
              <a:rPr lang="en-GB" sz="2800" dirty="0" err="1" smtClean="0">
                <a:latin typeface="Cooper Black" panose="0208090404030B020404" pitchFamily="18" charset="0"/>
              </a:rPr>
              <a:t>sjeo</a:t>
            </a:r>
            <a:r>
              <a:rPr lang="en-GB" sz="2800" dirty="0">
                <a:latin typeface="Cooper Black" panose="0208090404030B020404" pitchFamily="18" charset="0"/>
              </a:rPr>
              <a:t/>
            </a:r>
            <a:br>
              <a:rPr lang="en-GB" sz="2800" dirty="0">
                <a:latin typeface="Cooper Black" panose="0208090404030B020404" pitchFamily="18" charset="0"/>
              </a:rPr>
            </a:br>
            <a:r>
              <a:rPr lang="en-GB" sz="2800" dirty="0" err="1" smtClean="0">
                <a:latin typeface="Cooper Black" panose="0208090404030B020404" pitchFamily="18" charset="0"/>
              </a:rPr>
              <a:t>i</a:t>
            </a:r>
            <a:r>
              <a:rPr lang="en-GB" sz="2800" dirty="0" smtClean="0">
                <a:latin typeface="Cooper Black" panose="0208090404030B020404" pitchFamily="18" charset="0"/>
              </a:rPr>
              <a:t> </a:t>
            </a:r>
            <a:r>
              <a:rPr lang="en-GB" sz="2800" dirty="0" err="1" smtClean="0">
                <a:latin typeface="Cooper Black" panose="0208090404030B020404" pitchFamily="18" charset="0"/>
              </a:rPr>
              <a:t>zrelo</a:t>
            </a:r>
            <a:r>
              <a:rPr lang="en-GB" sz="2800" dirty="0" smtClean="0">
                <a:latin typeface="Cooper Black" panose="0208090404030B020404" pitchFamily="18" charset="0"/>
              </a:rPr>
              <a:t> </a:t>
            </a:r>
            <a:r>
              <a:rPr lang="en-GB" sz="2800" dirty="0" err="1" smtClean="0">
                <a:latin typeface="Cooper Black" panose="0208090404030B020404" pitchFamily="18" charset="0"/>
              </a:rPr>
              <a:t>grožđe</a:t>
            </a:r>
            <a:r>
              <a:rPr lang="en-GB" sz="2800" dirty="0" smtClean="0">
                <a:latin typeface="Cooper Black" panose="0208090404030B020404" pitchFamily="18" charset="0"/>
              </a:rPr>
              <a:t> </a:t>
            </a:r>
            <a:r>
              <a:rPr lang="en-GB" sz="2800" dirty="0" err="1" smtClean="0">
                <a:latin typeface="Cooper Black" panose="0208090404030B020404" pitchFamily="18" charset="0"/>
              </a:rPr>
              <a:t>jeo</a:t>
            </a:r>
            <a:r>
              <a:rPr lang="en-GB" sz="2800" dirty="0" smtClean="0">
                <a:latin typeface="Cooper Black" panose="0208090404030B020404" pitchFamily="18" charset="0"/>
              </a:rPr>
              <a:t>.</a:t>
            </a:r>
            <a:br>
              <a:rPr lang="en-GB" sz="2800" dirty="0" smtClean="0">
                <a:latin typeface="Cooper Black" panose="0208090404030B020404" pitchFamily="18" charset="0"/>
              </a:rPr>
            </a:br>
            <a:r>
              <a:rPr lang="en-GB" sz="2800" dirty="0" err="1" smtClean="0">
                <a:latin typeface="Cooper Black" panose="0208090404030B020404" pitchFamily="18" charset="0"/>
              </a:rPr>
              <a:t>Kad</a:t>
            </a:r>
            <a:r>
              <a:rPr lang="en-GB" sz="2800" dirty="0" smtClean="0">
                <a:latin typeface="Cooper Black" panose="0208090404030B020404" pitchFamily="18" charset="0"/>
              </a:rPr>
              <a:t> je </a:t>
            </a:r>
            <a:r>
              <a:rPr lang="en-GB" sz="2800" dirty="0" err="1" smtClean="0">
                <a:latin typeface="Cooper Black" panose="0208090404030B020404" pitchFamily="18" charset="0"/>
              </a:rPr>
              <a:t>jesti</a:t>
            </a:r>
            <a:r>
              <a:rPr lang="en-GB" sz="2800" dirty="0" smtClean="0">
                <a:latin typeface="Cooper Black" panose="0208090404030B020404" pitchFamily="18" charset="0"/>
              </a:rPr>
              <a:t> </a:t>
            </a:r>
            <a:r>
              <a:rPr lang="en-GB" sz="2800" dirty="0" err="1" smtClean="0">
                <a:latin typeface="Cooper Black" panose="0208090404030B020404" pitchFamily="18" charset="0"/>
              </a:rPr>
              <a:t>stao</a:t>
            </a:r>
            <a:r>
              <a:rPr lang="en-GB" sz="2800" dirty="0" smtClean="0">
                <a:latin typeface="Cooper Black" panose="0208090404030B020404" pitchFamily="18" charset="0"/>
              </a:rPr>
              <a:t>,</a:t>
            </a:r>
            <a:br>
              <a:rPr lang="en-GB" sz="2800" dirty="0" smtClean="0">
                <a:latin typeface="Cooper Black" panose="0208090404030B020404" pitchFamily="18" charset="0"/>
              </a:rPr>
            </a:br>
            <a:r>
              <a:rPr lang="en-GB" sz="2800" dirty="0" err="1" smtClean="0">
                <a:latin typeface="Cooper Black" panose="0208090404030B020404" pitchFamily="18" charset="0"/>
              </a:rPr>
              <a:t>slatkim</a:t>
            </a:r>
            <a:r>
              <a:rPr lang="en-GB" sz="2800" dirty="0" smtClean="0">
                <a:latin typeface="Cooper Black" panose="0208090404030B020404" pitchFamily="18" charset="0"/>
              </a:rPr>
              <a:t> </a:t>
            </a:r>
            <a:r>
              <a:rPr lang="en-GB" sz="2800" dirty="0" err="1" smtClean="0">
                <a:latin typeface="Cooper Black" panose="0208090404030B020404" pitchFamily="18" charset="0"/>
              </a:rPr>
              <a:t>pjevom</a:t>
            </a:r>
            <a:r>
              <a:rPr lang="en-GB" sz="2800" dirty="0" smtClean="0">
                <a:latin typeface="Cooper Black" panose="0208090404030B020404" pitchFamily="18" charset="0"/>
              </a:rPr>
              <a:t/>
            </a:r>
            <a:br>
              <a:rPr lang="en-GB" sz="2800" dirty="0" smtClean="0">
                <a:latin typeface="Cooper Black" panose="0208090404030B020404" pitchFamily="18" charset="0"/>
              </a:rPr>
            </a:br>
            <a:r>
              <a:rPr lang="en-GB" sz="2800" dirty="0" err="1" smtClean="0">
                <a:latin typeface="Cooper Black" panose="0208090404030B020404" pitchFamily="18" charset="0"/>
              </a:rPr>
              <a:t>prijateljicu</a:t>
            </a:r>
            <a:r>
              <a:rPr lang="en-GB" sz="2800" dirty="0" smtClean="0">
                <a:latin typeface="Cooper Black" panose="0208090404030B020404" pitchFamily="18" charset="0"/>
              </a:rPr>
              <a:t> je </a:t>
            </a:r>
            <a:r>
              <a:rPr lang="en-GB" sz="2800" dirty="0" err="1" smtClean="0">
                <a:latin typeface="Cooper Black" panose="0208090404030B020404" pitchFamily="18" charset="0"/>
              </a:rPr>
              <a:t>zvao</a:t>
            </a:r>
            <a:r>
              <a:rPr lang="en-GB" sz="2800" dirty="0" smtClean="0">
                <a:latin typeface="Cooper Black" panose="0208090404030B020404" pitchFamily="18" charset="0"/>
              </a:rPr>
              <a:t>.</a:t>
            </a:r>
            <a:endParaRPr lang="en-US" sz="2800" dirty="0">
              <a:latin typeface="Cooper Black" panose="0208090404030B0204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2547802" cy="16769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88857"/>
            <a:ext cx="2036503" cy="187220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44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125113" cy="5489580"/>
          </a:xfrm>
        </p:spPr>
        <p:txBody>
          <a:bodyPr/>
          <a:lstStyle/>
          <a:p>
            <a:pPr algn="ctr"/>
            <a:r>
              <a:rPr lang="en-GB" sz="2800" dirty="0" err="1" smtClean="0">
                <a:latin typeface="Cooper Black" panose="0208090404030B020404" pitchFamily="18" charset="0"/>
              </a:rPr>
              <a:t>Jutarnji</a:t>
            </a:r>
            <a:r>
              <a:rPr lang="en-GB" sz="2800" dirty="0" smtClean="0">
                <a:latin typeface="Cooper Black" panose="0208090404030B020404" pitchFamily="18" charset="0"/>
              </a:rPr>
              <a:t> </a:t>
            </a:r>
            <a:r>
              <a:rPr lang="en-GB" sz="2800" dirty="0" err="1" smtClean="0">
                <a:latin typeface="Cooper Black" panose="0208090404030B020404" pitchFamily="18" charset="0"/>
              </a:rPr>
              <a:t>vjetar</a:t>
            </a:r>
            <a:r>
              <a:rPr lang="en-GB" sz="2800" dirty="0" smtClean="0">
                <a:latin typeface="Cooper Black" panose="0208090404030B020404" pitchFamily="18" charset="0"/>
              </a:rPr>
              <a:t/>
            </a:r>
            <a:br>
              <a:rPr lang="en-GB" sz="2800" dirty="0" smtClean="0">
                <a:latin typeface="Cooper Black" panose="0208090404030B020404" pitchFamily="18" charset="0"/>
              </a:rPr>
            </a:br>
            <a:r>
              <a:rPr lang="en-GB" sz="2800" dirty="0" err="1" smtClean="0">
                <a:latin typeface="Cooper Black" panose="0208090404030B020404" pitchFamily="18" charset="0"/>
              </a:rPr>
              <a:t>iz</a:t>
            </a:r>
            <a:r>
              <a:rPr lang="en-GB" sz="2800" dirty="0" smtClean="0">
                <a:latin typeface="Cooper Black" panose="0208090404030B020404" pitchFamily="18" charset="0"/>
              </a:rPr>
              <a:t> </a:t>
            </a:r>
            <a:r>
              <a:rPr lang="en-GB" sz="2800" dirty="0" err="1" smtClean="0">
                <a:latin typeface="Cooper Black" panose="0208090404030B020404" pitchFamily="18" charset="0"/>
              </a:rPr>
              <a:t>daljine</a:t>
            </a:r>
            <a:r>
              <a:rPr lang="en-GB" sz="2800" dirty="0" smtClean="0">
                <a:latin typeface="Cooper Black" panose="0208090404030B020404" pitchFamily="18" charset="0"/>
              </a:rPr>
              <a:t> </a:t>
            </a:r>
            <a:r>
              <a:rPr lang="en-GB" sz="2800" dirty="0" err="1" smtClean="0">
                <a:latin typeface="Cooper Black" panose="0208090404030B020404" pitchFamily="18" charset="0"/>
              </a:rPr>
              <a:t>doskitao</a:t>
            </a:r>
            <a:r>
              <a:rPr lang="en-GB" sz="2800" dirty="0">
                <a:latin typeface="Cooper Black" panose="0208090404030B020404" pitchFamily="18" charset="0"/>
              </a:rPr>
              <a:t/>
            </a:r>
            <a:br>
              <a:rPr lang="en-GB" sz="2800" dirty="0">
                <a:latin typeface="Cooper Black" panose="0208090404030B020404" pitchFamily="18" charset="0"/>
              </a:rPr>
            </a:br>
            <a:r>
              <a:rPr lang="en-GB" sz="2800" dirty="0" err="1" smtClean="0">
                <a:latin typeface="Cooper Black" panose="0208090404030B020404" pitchFamily="18" charset="0"/>
              </a:rPr>
              <a:t>i</a:t>
            </a:r>
            <a:r>
              <a:rPr lang="en-GB" sz="2800" dirty="0" smtClean="0">
                <a:latin typeface="Cooper Black" panose="0208090404030B020404" pitchFamily="18" charset="0"/>
              </a:rPr>
              <a:t> </a:t>
            </a:r>
            <a:r>
              <a:rPr lang="en-GB" sz="2800" dirty="0" err="1" smtClean="0">
                <a:latin typeface="Cooper Black" panose="0208090404030B020404" pitchFamily="18" charset="0"/>
              </a:rPr>
              <a:t>svaku</a:t>
            </a:r>
            <a:r>
              <a:rPr lang="en-GB" sz="2800" dirty="0" smtClean="0">
                <a:latin typeface="Cooper Black" panose="0208090404030B020404" pitchFamily="18" charset="0"/>
              </a:rPr>
              <a:t> </a:t>
            </a:r>
            <a:r>
              <a:rPr lang="en-GB" sz="2800" dirty="0" err="1" smtClean="0">
                <a:latin typeface="Cooper Black" panose="0208090404030B020404" pitchFamily="18" charset="0"/>
              </a:rPr>
              <a:t>lozu</a:t>
            </a:r>
            <a:r>
              <a:rPr lang="en-GB" sz="2800" dirty="0" smtClean="0">
                <a:latin typeface="Cooper Black" panose="0208090404030B020404" pitchFamily="18" charset="0"/>
              </a:rPr>
              <a:t/>
            </a:r>
            <a:br>
              <a:rPr lang="en-GB" sz="2800" dirty="0" smtClean="0">
                <a:latin typeface="Cooper Black" panose="0208090404030B020404" pitchFamily="18" charset="0"/>
              </a:rPr>
            </a:br>
            <a:r>
              <a:rPr lang="en-GB" sz="2800" dirty="0" err="1" smtClean="0">
                <a:latin typeface="Cooper Black" panose="0208090404030B020404" pitchFamily="18" charset="0"/>
              </a:rPr>
              <a:t>nešto</a:t>
            </a:r>
            <a:r>
              <a:rPr lang="en-GB" sz="2800" dirty="0" smtClean="0">
                <a:latin typeface="Cooper Black" panose="0208090404030B020404" pitchFamily="18" charset="0"/>
              </a:rPr>
              <a:t> </a:t>
            </a:r>
            <a:r>
              <a:rPr lang="en-GB" sz="2800" dirty="0" err="1" smtClean="0">
                <a:latin typeface="Cooper Black" panose="0208090404030B020404" pitchFamily="18" charset="0"/>
              </a:rPr>
              <a:t>pitao</a:t>
            </a:r>
            <a:r>
              <a:rPr lang="en-GB" sz="2800" dirty="0" smtClean="0">
                <a:latin typeface="Cooper Black" panose="0208090404030B020404" pitchFamily="18" charset="0"/>
              </a:rPr>
              <a:t>.</a:t>
            </a:r>
            <a:br>
              <a:rPr lang="en-GB" sz="2800" dirty="0" smtClean="0">
                <a:latin typeface="Cooper Black" panose="0208090404030B020404" pitchFamily="18" charset="0"/>
              </a:rPr>
            </a:br>
            <a:r>
              <a:rPr lang="en-GB" sz="2800" dirty="0" err="1" smtClean="0">
                <a:latin typeface="Cooper Black" panose="0208090404030B020404" pitchFamily="18" charset="0"/>
              </a:rPr>
              <a:t>Radoznalom</a:t>
            </a:r>
            <a:r>
              <a:rPr lang="en-GB" sz="2800" dirty="0" smtClean="0">
                <a:latin typeface="Cooper Black" panose="0208090404030B020404" pitchFamily="18" charset="0"/>
              </a:rPr>
              <a:t> </a:t>
            </a:r>
            <a:r>
              <a:rPr lang="en-GB" sz="2800" dirty="0" err="1" smtClean="0">
                <a:latin typeface="Cooper Black" panose="0208090404030B020404" pitchFamily="18" charset="0"/>
              </a:rPr>
              <a:t>vjetru</a:t>
            </a:r>
            <a:r>
              <a:rPr lang="en-GB" sz="2800" dirty="0" smtClean="0">
                <a:latin typeface="Cooper Black" panose="0208090404030B020404" pitchFamily="18" charset="0"/>
              </a:rPr>
              <a:t> </a:t>
            </a:r>
            <a:br>
              <a:rPr lang="en-GB" sz="2800" dirty="0" smtClean="0">
                <a:latin typeface="Cooper Black" panose="0208090404030B020404" pitchFamily="18" charset="0"/>
              </a:rPr>
            </a:br>
            <a:r>
              <a:rPr lang="en-GB" sz="2800" dirty="0" err="1" smtClean="0">
                <a:latin typeface="Cooper Black" panose="0208090404030B020404" pitchFamily="18" charset="0"/>
              </a:rPr>
              <a:t>lišće</a:t>
            </a:r>
            <a:r>
              <a:rPr lang="en-GB" sz="2800" dirty="0" smtClean="0">
                <a:latin typeface="Cooper Black" panose="0208090404030B020404" pitchFamily="18" charset="0"/>
              </a:rPr>
              <a:t> je </a:t>
            </a:r>
            <a:r>
              <a:rPr lang="en-GB" sz="2800" dirty="0" err="1" smtClean="0">
                <a:latin typeface="Cooper Black" panose="0208090404030B020404" pitchFamily="18" charset="0"/>
              </a:rPr>
              <a:t>otkrivalo</a:t>
            </a:r>
            <a:r>
              <a:rPr lang="en-GB" sz="2800" dirty="0" smtClean="0">
                <a:latin typeface="Cooper Black" panose="0208090404030B020404" pitchFamily="18" charset="0"/>
              </a:rPr>
              <a:t/>
            </a:r>
            <a:br>
              <a:rPr lang="en-GB" sz="2800" dirty="0" smtClean="0">
                <a:latin typeface="Cooper Black" panose="0208090404030B020404" pitchFamily="18" charset="0"/>
              </a:rPr>
            </a:br>
            <a:r>
              <a:rPr lang="en-GB" sz="2800" dirty="0" err="1" smtClean="0">
                <a:latin typeface="Cooper Black" panose="0208090404030B020404" pitchFamily="18" charset="0"/>
              </a:rPr>
              <a:t>šarene</a:t>
            </a:r>
            <a:r>
              <a:rPr lang="en-GB" sz="2800" dirty="0" smtClean="0">
                <a:latin typeface="Cooper Black" panose="0208090404030B020404" pitchFamily="18" charset="0"/>
              </a:rPr>
              <a:t> </a:t>
            </a:r>
            <a:r>
              <a:rPr lang="en-GB" sz="2800" dirty="0" err="1" smtClean="0">
                <a:latin typeface="Cooper Black" panose="0208090404030B020404" pitchFamily="18" charset="0"/>
              </a:rPr>
              <a:t>tajne</a:t>
            </a:r>
            <a:r>
              <a:rPr lang="en-GB" sz="2800" dirty="0" smtClean="0">
                <a:latin typeface="Cooper Black" panose="0208090404030B020404" pitchFamily="18" charset="0"/>
              </a:rPr>
              <a:t/>
            </a:r>
            <a:br>
              <a:rPr lang="en-GB" sz="2800" dirty="0" smtClean="0">
                <a:latin typeface="Cooper Black" panose="0208090404030B020404" pitchFamily="18" charset="0"/>
              </a:rPr>
            </a:br>
            <a:r>
              <a:rPr lang="en-GB" sz="2800" dirty="0" err="1" smtClean="0">
                <a:latin typeface="Cooper Black" panose="0208090404030B020404" pitchFamily="18" charset="0"/>
              </a:rPr>
              <a:t>što</a:t>
            </a:r>
            <a:r>
              <a:rPr lang="en-GB" sz="2800" dirty="0" smtClean="0">
                <a:latin typeface="Cooper Black" panose="0208090404030B020404" pitchFamily="18" charset="0"/>
              </a:rPr>
              <a:t> </a:t>
            </a:r>
            <a:r>
              <a:rPr lang="en-GB" sz="2800" dirty="0" err="1" smtClean="0">
                <a:latin typeface="Cooper Black" panose="0208090404030B020404" pitchFamily="18" charset="0"/>
              </a:rPr>
              <a:t>ih</a:t>
            </a:r>
            <a:r>
              <a:rPr lang="en-GB" sz="2800" dirty="0" smtClean="0">
                <a:latin typeface="Cooper Black" panose="0208090404030B020404" pitchFamily="18" charset="0"/>
              </a:rPr>
              <a:t> je </a:t>
            </a:r>
            <a:r>
              <a:rPr lang="en-GB" sz="2800" dirty="0" err="1" smtClean="0">
                <a:latin typeface="Cooper Black" panose="0208090404030B020404" pitchFamily="18" charset="0"/>
              </a:rPr>
              <a:t>noću</a:t>
            </a:r>
            <a:r>
              <a:rPr lang="en-GB" sz="2800" dirty="0" smtClean="0">
                <a:latin typeface="Cooper Black" panose="0208090404030B020404" pitchFamily="18" charset="0"/>
              </a:rPr>
              <a:t> </a:t>
            </a:r>
            <a:r>
              <a:rPr lang="en-GB" sz="2800" dirty="0" err="1" smtClean="0">
                <a:latin typeface="Cooper Black" panose="0208090404030B020404" pitchFamily="18" charset="0"/>
              </a:rPr>
              <a:t>snivalo</a:t>
            </a:r>
            <a:r>
              <a:rPr lang="en-GB" sz="2800" dirty="0" smtClean="0">
                <a:latin typeface="Cooper Black" panose="0208090404030B020404" pitchFamily="18" charset="0"/>
              </a:rPr>
              <a:t>.</a:t>
            </a:r>
            <a:endParaRPr lang="en-US" sz="2800" dirty="0">
              <a:latin typeface="Cooper Black" panose="0208090404030B0204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619170" cy="15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9625"/>
            <a:ext cx="51339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301208"/>
            <a:ext cx="51339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140916"/>
            <a:ext cx="2155329" cy="135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452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561588"/>
          </a:xfrm>
        </p:spPr>
        <p:txBody>
          <a:bodyPr/>
          <a:lstStyle/>
          <a:p>
            <a:pPr algn="ctr"/>
            <a:r>
              <a:rPr lang="en-GB" dirty="0" err="1" smtClean="0">
                <a:latin typeface="Cooper Black" panose="0208090404030B020404" pitchFamily="18" charset="0"/>
              </a:rPr>
              <a:t>Kad</a:t>
            </a:r>
            <a:r>
              <a:rPr lang="en-GB" dirty="0" smtClean="0">
                <a:latin typeface="Cooper Black" panose="0208090404030B020404" pitchFamily="18" charset="0"/>
              </a:rPr>
              <a:t> je </a:t>
            </a:r>
            <a:r>
              <a:rPr lang="en-GB" dirty="0" err="1" smtClean="0">
                <a:latin typeface="Cooper Black" panose="0208090404030B020404" pitchFamily="18" charset="0"/>
              </a:rPr>
              <a:t>mlado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Sunce</a:t>
            </a:r>
            <a:r>
              <a:rPr lang="en-GB" dirty="0" smtClean="0">
                <a:latin typeface="Cooper Black" panose="0208090404030B020404" pitchFamily="18" charset="0"/>
              </a:rPr>
              <a:t/>
            </a:r>
            <a:br>
              <a:rPr lang="en-GB" dirty="0" smtClean="0">
                <a:latin typeface="Cooper Black" panose="0208090404030B020404" pitchFamily="18" charset="0"/>
              </a:rPr>
            </a:br>
            <a:r>
              <a:rPr lang="en-GB" dirty="0" err="1" smtClean="0">
                <a:latin typeface="Cooper Black" panose="0208090404030B020404" pitchFamily="18" charset="0"/>
              </a:rPr>
              <a:t>radosno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granulo</a:t>
            </a:r>
            <a:r>
              <a:rPr lang="en-GB" dirty="0" smtClean="0">
                <a:latin typeface="Cooper Black" panose="0208090404030B020404" pitchFamily="18" charset="0"/>
              </a:rPr>
              <a:t>,</a:t>
            </a:r>
            <a:br>
              <a:rPr lang="en-GB" dirty="0" smtClean="0">
                <a:latin typeface="Cooper Black" panose="0208090404030B020404" pitchFamily="18" charset="0"/>
              </a:rPr>
            </a:br>
            <a:r>
              <a:rPr lang="en-GB" dirty="0" smtClean="0">
                <a:latin typeface="Cooper Black" panose="0208090404030B020404" pitchFamily="18" charset="0"/>
              </a:rPr>
              <a:t>u </a:t>
            </a:r>
            <a:r>
              <a:rPr lang="en-GB" dirty="0" err="1" smtClean="0">
                <a:latin typeface="Cooper Black" panose="0208090404030B020404" pitchFamily="18" charset="0"/>
              </a:rPr>
              <a:t>obilju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svjetlosti</a:t>
            </a:r>
            <a:r>
              <a:rPr lang="en-GB" dirty="0">
                <a:latin typeface="Cooper Black" panose="0208090404030B020404" pitchFamily="18" charset="0"/>
              </a:rPr>
              <a:t/>
            </a:r>
            <a:br>
              <a:rPr lang="en-GB" dirty="0">
                <a:latin typeface="Cooper Black" panose="0208090404030B020404" pitchFamily="18" charset="0"/>
              </a:rPr>
            </a:br>
            <a:r>
              <a:rPr lang="en-GB" dirty="0" err="1" smtClean="0">
                <a:latin typeface="Cooper Black" panose="0208090404030B020404" pitchFamily="18" charset="0"/>
              </a:rPr>
              <a:t>sve</a:t>
            </a:r>
            <a:r>
              <a:rPr lang="en-GB" dirty="0" smtClean="0">
                <a:latin typeface="Cooper Black" panose="0208090404030B020404" pitchFamily="18" charset="0"/>
              </a:rPr>
              <a:t> je </a:t>
            </a:r>
            <a:r>
              <a:rPr lang="en-GB" dirty="0" err="1" smtClean="0">
                <a:latin typeface="Cooper Black" panose="0208090404030B020404" pitchFamily="18" charset="0"/>
              </a:rPr>
              <a:t>planulo</a:t>
            </a:r>
            <a:r>
              <a:rPr lang="en-GB" dirty="0" smtClean="0">
                <a:latin typeface="Cooper Black" panose="0208090404030B020404" pitchFamily="18" charset="0"/>
              </a:rPr>
              <a:t>.</a:t>
            </a:r>
            <a:br>
              <a:rPr lang="en-GB" dirty="0" smtClean="0">
                <a:latin typeface="Cooper Black" panose="0208090404030B020404" pitchFamily="18" charset="0"/>
              </a:rPr>
            </a:br>
            <a:r>
              <a:rPr lang="en-GB" dirty="0" smtClean="0">
                <a:latin typeface="Cooper Black" panose="0208090404030B020404" pitchFamily="18" charset="0"/>
              </a:rPr>
              <a:t>Kos </a:t>
            </a:r>
            <a:r>
              <a:rPr lang="en-GB" dirty="0" err="1" smtClean="0">
                <a:latin typeface="Cooper Black" panose="0208090404030B020404" pitchFamily="18" charset="0"/>
              </a:rPr>
              <a:t>i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prijateljica</a:t>
            </a:r>
            <a:r>
              <a:rPr lang="en-GB" dirty="0" smtClean="0">
                <a:latin typeface="Cooper Black" panose="0208090404030B020404" pitchFamily="18" charset="0"/>
              </a:rPr>
              <a:t>,</a:t>
            </a:r>
            <a:br>
              <a:rPr lang="en-GB" dirty="0" smtClean="0">
                <a:latin typeface="Cooper Black" panose="0208090404030B020404" pitchFamily="18" charset="0"/>
              </a:rPr>
            </a:br>
            <a:r>
              <a:rPr lang="en-GB" dirty="0" smtClean="0">
                <a:latin typeface="Cooper Black" panose="0208090404030B020404" pitchFamily="18" charset="0"/>
              </a:rPr>
              <a:t>u </a:t>
            </a:r>
            <a:r>
              <a:rPr lang="en-GB" dirty="0" err="1" smtClean="0">
                <a:latin typeface="Cooper Black" panose="0208090404030B020404" pitchFamily="18" charset="0"/>
              </a:rPr>
              <a:t>lišću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skriveni</a:t>
            </a:r>
            <a:r>
              <a:rPr lang="en-GB" dirty="0" smtClean="0">
                <a:latin typeface="Cooper Black" panose="0208090404030B020404" pitchFamily="18" charset="0"/>
              </a:rPr>
              <a:t>,</a:t>
            </a:r>
            <a:br>
              <a:rPr lang="en-GB" dirty="0" smtClean="0">
                <a:latin typeface="Cooper Black" panose="0208090404030B020404" pitchFamily="18" charset="0"/>
              </a:rPr>
            </a:br>
            <a:r>
              <a:rPr lang="en-GB" dirty="0" err="1" smtClean="0">
                <a:latin typeface="Cooper Black" panose="0208090404030B020404" pitchFamily="18" charset="0"/>
              </a:rPr>
              <a:t>radosno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su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pjevali</a:t>
            </a:r>
            <a:r>
              <a:rPr lang="en-GB" dirty="0" smtClean="0">
                <a:latin typeface="Cooper Black" panose="0208090404030B020404" pitchFamily="18" charset="0"/>
              </a:rPr>
              <a:t/>
            </a:r>
            <a:br>
              <a:rPr lang="en-GB" dirty="0" smtClean="0">
                <a:latin typeface="Cooper Black" panose="0208090404030B020404" pitchFamily="18" charset="0"/>
              </a:rPr>
            </a:br>
            <a:r>
              <a:rPr lang="en-GB" dirty="0" err="1" smtClean="0">
                <a:latin typeface="Cooper Black" panose="0208090404030B020404" pitchFamily="18" charset="0"/>
              </a:rPr>
              <a:t>ljepotom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jeseni</a:t>
            </a:r>
            <a:r>
              <a:rPr lang="en-GB" dirty="0" smtClean="0">
                <a:latin typeface="Cooper Black" panose="0208090404030B020404" pitchFamily="18" charset="0"/>
              </a:rPr>
              <a:t/>
            </a:r>
            <a:br>
              <a:rPr lang="en-GB" dirty="0" smtClean="0">
                <a:latin typeface="Cooper Black" panose="0208090404030B020404" pitchFamily="18" charset="0"/>
              </a:rPr>
            </a:br>
            <a:r>
              <a:rPr lang="en-GB" dirty="0" err="1" smtClean="0">
                <a:latin typeface="Cooper Black" panose="0208090404030B020404" pitchFamily="18" charset="0"/>
              </a:rPr>
              <a:t>zaneseni</a:t>
            </a:r>
            <a:r>
              <a:rPr lang="en-GB" dirty="0" smtClean="0">
                <a:latin typeface="Cooper Black" panose="0208090404030B020404" pitchFamily="18" charset="0"/>
              </a:rPr>
              <a:t>.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91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46934" cy="5201548"/>
          </a:xfrm>
        </p:spPr>
        <p:txBody>
          <a:bodyPr/>
          <a:lstStyle/>
          <a:p>
            <a:r>
              <a:rPr lang="en-GB" dirty="0" smtClean="0">
                <a:latin typeface="Ravie" panose="04040805050809020602" pitchFamily="82" charset="0"/>
              </a:rPr>
              <a:t/>
            </a:r>
            <a:br>
              <a:rPr lang="en-GB" dirty="0" smtClean="0">
                <a:latin typeface="Ravie" panose="04040805050809020602" pitchFamily="82" charset="0"/>
              </a:rPr>
            </a:br>
            <a:r>
              <a:rPr lang="en-GB" dirty="0">
                <a:latin typeface="Ravie" panose="04040805050809020602" pitchFamily="82" charset="0"/>
              </a:rPr>
              <a:t/>
            </a:r>
            <a:br>
              <a:rPr lang="en-GB" dirty="0">
                <a:latin typeface="Ravie" panose="04040805050809020602" pitchFamily="82" charset="0"/>
              </a:rPr>
            </a:br>
            <a:r>
              <a:rPr lang="en-GB" dirty="0" smtClean="0">
                <a:latin typeface="Ravie" panose="04040805050809020602" pitchFamily="82" charset="0"/>
              </a:rPr>
              <a:t/>
            </a:r>
            <a:br>
              <a:rPr lang="en-GB" dirty="0" smtClean="0">
                <a:latin typeface="Ravie" panose="04040805050809020602" pitchFamily="82" charset="0"/>
              </a:rPr>
            </a:br>
            <a:r>
              <a:rPr lang="en-GB" dirty="0">
                <a:latin typeface="Ravie" panose="04040805050809020602" pitchFamily="82" charset="0"/>
              </a:rPr>
              <a:t/>
            </a:r>
            <a:br>
              <a:rPr lang="en-GB" dirty="0">
                <a:latin typeface="Ravie" panose="04040805050809020602" pitchFamily="82" charset="0"/>
              </a:rPr>
            </a:br>
            <a:r>
              <a:rPr lang="en-GB" dirty="0" smtClean="0">
                <a:latin typeface="Ravie" panose="04040805050809020602" pitchFamily="82" charset="0"/>
              </a:rPr>
              <a:t/>
            </a:r>
            <a:br>
              <a:rPr lang="en-GB" dirty="0" smtClean="0">
                <a:latin typeface="Ravie" panose="04040805050809020602" pitchFamily="82" charset="0"/>
              </a:rPr>
            </a:br>
            <a:r>
              <a:rPr lang="en-GB" dirty="0">
                <a:latin typeface="Ravie" panose="04040805050809020602" pitchFamily="82" charset="0"/>
              </a:rPr>
              <a:t/>
            </a:r>
            <a:br>
              <a:rPr lang="en-GB" dirty="0">
                <a:latin typeface="Ravie" panose="04040805050809020602" pitchFamily="82" charset="0"/>
              </a:rPr>
            </a:br>
            <a:r>
              <a:rPr lang="en-GB" dirty="0" err="1" smtClean="0">
                <a:latin typeface="Ravie" panose="04040805050809020602" pitchFamily="82" charset="0"/>
              </a:rPr>
              <a:t>Otvori</a:t>
            </a:r>
            <a:r>
              <a:rPr lang="en-GB" dirty="0" smtClean="0">
                <a:latin typeface="Ravie" panose="04040805050809020602" pitchFamily="82" charset="0"/>
              </a:rPr>
              <a:t> </a:t>
            </a:r>
            <a:r>
              <a:rPr lang="en-GB" dirty="0" err="1" smtClean="0">
                <a:latin typeface="Ravie" panose="04040805050809020602" pitchFamily="82" charset="0"/>
              </a:rPr>
              <a:t>udžbenik</a:t>
            </a:r>
            <a:r>
              <a:rPr lang="en-GB" dirty="0" smtClean="0">
                <a:latin typeface="Ravie" panose="04040805050809020602" pitchFamily="82" charset="0"/>
              </a:rPr>
              <a:t> </a:t>
            </a:r>
            <a:r>
              <a:rPr lang="en-GB" dirty="0" err="1" smtClean="0">
                <a:latin typeface="Ravie" panose="04040805050809020602" pitchFamily="82" charset="0"/>
              </a:rPr>
              <a:t>na</a:t>
            </a:r>
            <a:r>
              <a:rPr lang="en-GB" dirty="0">
                <a:latin typeface="Ravie" panose="04040805050809020602" pitchFamily="82" charset="0"/>
              </a:rPr>
              <a:t> </a:t>
            </a:r>
            <a:r>
              <a:rPr lang="en-GB" dirty="0" smtClean="0">
                <a:latin typeface="Ravie" panose="04040805050809020602" pitchFamily="82" charset="0"/>
              </a:rPr>
              <a:t>26. </a:t>
            </a:r>
            <a:r>
              <a:rPr lang="en-GB" dirty="0" err="1" smtClean="0">
                <a:latin typeface="Ravie" panose="04040805050809020602" pitchFamily="82" charset="0"/>
              </a:rPr>
              <a:t>strani</a:t>
            </a:r>
            <a:r>
              <a:rPr lang="en-GB" dirty="0" smtClean="0">
                <a:latin typeface="Ravie" panose="04040805050809020602" pitchFamily="82" charset="0"/>
              </a:rPr>
              <a:t> </a:t>
            </a:r>
            <a:r>
              <a:rPr lang="en-GB" dirty="0" err="1" smtClean="0">
                <a:latin typeface="Ravie" panose="04040805050809020602" pitchFamily="82" charset="0"/>
              </a:rPr>
              <a:t>i</a:t>
            </a:r>
            <a:r>
              <a:rPr lang="en-GB" dirty="0" smtClean="0">
                <a:latin typeface="Ravie" panose="04040805050809020602" pitchFamily="82" charset="0"/>
              </a:rPr>
              <a:t> </a:t>
            </a:r>
            <a:r>
              <a:rPr lang="en-GB" dirty="0" err="1" smtClean="0">
                <a:latin typeface="Ravie" panose="04040805050809020602" pitchFamily="82" charset="0"/>
              </a:rPr>
              <a:t>sam</a:t>
            </a:r>
            <a:r>
              <a:rPr lang="en-GB" dirty="0" smtClean="0">
                <a:latin typeface="Ravie" panose="04040805050809020602" pitchFamily="82" charset="0"/>
              </a:rPr>
              <a:t> </a:t>
            </a:r>
            <a:r>
              <a:rPr lang="en-GB" dirty="0" err="1" smtClean="0">
                <a:latin typeface="Ravie" panose="04040805050809020602" pitchFamily="82" charset="0"/>
              </a:rPr>
              <a:t>pročitaj</a:t>
            </a:r>
            <a:r>
              <a:rPr lang="en-GB" dirty="0" smtClean="0">
                <a:latin typeface="Ravie" panose="04040805050809020602" pitchFamily="82" charset="0"/>
              </a:rPr>
              <a:t> </a:t>
            </a:r>
            <a:r>
              <a:rPr lang="en-GB" dirty="0" err="1" smtClean="0">
                <a:latin typeface="Ravie" panose="04040805050809020602" pitchFamily="82" charset="0"/>
              </a:rPr>
              <a:t>još</a:t>
            </a:r>
            <a:r>
              <a:rPr lang="en-GB" dirty="0" smtClean="0">
                <a:latin typeface="Ravie" panose="04040805050809020602" pitchFamily="82" charset="0"/>
              </a:rPr>
              <a:t> </a:t>
            </a:r>
            <a:r>
              <a:rPr lang="en-GB" dirty="0" err="1" smtClean="0">
                <a:latin typeface="Ravie" panose="04040805050809020602" pitchFamily="82" charset="0"/>
              </a:rPr>
              <a:t>jednom</a:t>
            </a:r>
            <a:r>
              <a:rPr lang="en-GB" dirty="0" smtClean="0">
                <a:latin typeface="Ravie" panose="04040805050809020602" pitchFamily="82" charset="0"/>
              </a:rPr>
              <a:t> </a:t>
            </a:r>
            <a:r>
              <a:rPr lang="en-GB" dirty="0" err="1" smtClean="0">
                <a:latin typeface="Ravie" panose="04040805050809020602" pitchFamily="82" charset="0"/>
              </a:rPr>
              <a:t>pjesmicu</a:t>
            </a:r>
            <a:r>
              <a:rPr lang="en-GB" dirty="0" smtClean="0">
                <a:latin typeface="Ravie" panose="04040805050809020602" pitchFamily="82" charset="0"/>
              </a:rPr>
              <a:t> </a:t>
            </a:r>
            <a:r>
              <a:rPr lang="en-GB" dirty="0" err="1" smtClean="0">
                <a:latin typeface="Ravie" panose="04040805050809020602" pitchFamily="82" charset="0"/>
              </a:rPr>
              <a:t>te</a:t>
            </a:r>
            <a:r>
              <a:rPr lang="en-GB" dirty="0" smtClean="0">
                <a:latin typeface="Ravie" panose="04040805050809020602" pitchFamily="82" charset="0"/>
              </a:rPr>
              <a:t> </a:t>
            </a:r>
            <a:r>
              <a:rPr lang="en-GB" dirty="0" err="1" smtClean="0">
                <a:latin typeface="Ravie" panose="04040805050809020602" pitchFamily="82" charset="0"/>
              </a:rPr>
              <a:t>pomoću</a:t>
            </a:r>
            <a:r>
              <a:rPr lang="en-GB" dirty="0" smtClean="0">
                <a:latin typeface="Ravie" panose="04040805050809020602" pitchFamily="82" charset="0"/>
              </a:rPr>
              <a:t> </a:t>
            </a:r>
            <a:r>
              <a:rPr lang="en-GB" dirty="0" err="1" smtClean="0">
                <a:latin typeface="Ravie" panose="04040805050809020602" pitchFamily="82" charset="0"/>
              </a:rPr>
              <a:t>nje</a:t>
            </a:r>
            <a:r>
              <a:rPr lang="en-GB" dirty="0" smtClean="0">
                <a:latin typeface="Ravie" panose="04040805050809020602" pitchFamily="82" charset="0"/>
              </a:rPr>
              <a:t> </a:t>
            </a:r>
            <a:r>
              <a:rPr lang="en-GB" dirty="0" err="1" smtClean="0">
                <a:latin typeface="Ravie" panose="04040805050809020602" pitchFamily="82" charset="0"/>
              </a:rPr>
              <a:t>odgovori</a:t>
            </a:r>
            <a:r>
              <a:rPr lang="en-GB" dirty="0" smtClean="0">
                <a:latin typeface="Ravie" panose="04040805050809020602" pitchFamily="82" charset="0"/>
              </a:rPr>
              <a:t> </a:t>
            </a:r>
            <a:r>
              <a:rPr lang="en-GB" dirty="0" err="1" smtClean="0">
                <a:latin typeface="Ravie" panose="04040805050809020602" pitchFamily="82" charset="0"/>
              </a:rPr>
              <a:t>pitanja</a:t>
            </a:r>
            <a:r>
              <a:rPr lang="en-GB" dirty="0" smtClean="0">
                <a:latin typeface="Ravie" panose="04040805050809020602" pitchFamily="82" charset="0"/>
              </a:rPr>
              <a:t> </a:t>
            </a:r>
            <a:r>
              <a:rPr lang="en-GB" dirty="0" err="1" smtClean="0">
                <a:latin typeface="Ravie" panose="04040805050809020602" pitchFamily="82" charset="0"/>
              </a:rPr>
              <a:t>koja</a:t>
            </a:r>
            <a:r>
              <a:rPr lang="en-GB" dirty="0" smtClean="0">
                <a:latin typeface="Ravie" panose="04040805050809020602" pitchFamily="82" charset="0"/>
              </a:rPr>
              <a:t> </a:t>
            </a:r>
            <a:r>
              <a:rPr lang="en-GB" dirty="0" err="1" smtClean="0">
                <a:latin typeface="Ravie" panose="04040805050809020602" pitchFamily="82" charset="0"/>
              </a:rPr>
              <a:t>slijede</a:t>
            </a:r>
            <a:r>
              <a:rPr lang="en-GB" dirty="0" smtClean="0">
                <a:latin typeface="Ravie" panose="04040805050809020602" pitchFamily="82" charset="0"/>
              </a:rPr>
              <a:t>.</a:t>
            </a:r>
            <a:br>
              <a:rPr lang="en-GB" dirty="0" smtClean="0">
                <a:latin typeface="Ravie" panose="04040805050809020602" pitchFamily="82" charset="0"/>
              </a:rPr>
            </a:br>
            <a:endParaRPr lang="en-US" dirty="0">
              <a:latin typeface="Ravie" panose="04040805050809020602" pitchFamily="8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0648"/>
            <a:ext cx="2005446" cy="27363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283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417572"/>
          </a:xfrm>
        </p:spPr>
        <p:txBody>
          <a:bodyPr/>
          <a:lstStyle/>
          <a:p>
            <a:r>
              <a:rPr lang="en-GB" dirty="0" err="1" smtClean="0">
                <a:latin typeface="Cooper Black" panose="0208090404030B020404" pitchFamily="18" charset="0"/>
              </a:rPr>
              <a:t>Kakvo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raspoloženje</a:t>
            </a:r>
            <a:r>
              <a:rPr lang="en-GB" dirty="0" smtClean="0">
                <a:latin typeface="Cooper Black" panose="0208090404030B020404" pitchFamily="18" charset="0"/>
              </a:rPr>
              <a:t> u </a:t>
            </a:r>
            <a:r>
              <a:rPr lang="en-GB" dirty="0" err="1" smtClean="0">
                <a:latin typeface="Cooper Black" panose="0208090404030B020404" pitchFamily="18" charset="0"/>
              </a:rPr>
              <a:t>tebi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probuđuje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pjesma</a:t>
            </a:r>
            <a:r>
              <a:rPr lang="en-GB" dirty="0" smtClean="0">
                <a:latin typeface="Cooper Black" panose="0208090404030B020404" pitchFamily="18" charset="0"/>
              </a:rPr>
              <a:t>?</a:t>
            </a:r>
            <a:br>
              <a:rPr lang="en-GB" dirty="0" smtClean="0">
                <a:latin typeface="Cooper Black" panose="0208090404030B020404" pitchFamily="18" charset="0"/>
              </a:rPr>
            </a:br>
            <a:r>
              <a:rPr lang="en-GB" dirty="0" err="1" smtClean="0">
                <a:latin typeface="Cooper Black" panose="0208090404030B020404" pitchFamily="18" charset="0"/>
              </a:rPr>
              <a:t>Koja</a:t>
            </a:r>
            <a:r>
              <a:rPr lang="en-GB" dirty="0" smtClean="0">
                <a:latin typeface="Cooper Black" panose="0208090404030B020404" pitchFamily="18" charset="0"/>
              </a:rPr>
              <a:t> je </a:t>
            </a:r>
            <a:r>
              <a:rPr lang="en-GB" dirty="0" err="1" smtClean="0">
                <a:latin typeface="Cooper Black" panose="0208090404030B020404" pitchFamily="18" charset="0"/>
              </a:rPr>
              <a:t>tema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pjesme</a:t>
            </a:r>
            <a:r>
              <a:rPr lang="en-GB" dirty="0" smtClean="0">
                <a:latin typeface="Cooper Black" panose="0208090404030B020404" pitchFamily="18" charset="0"/>
              </a:rPr>
              <a:t>?</a:t>
            </a:r>
            <a:br>
              <a:rPr lang="en-GB" dirty="0" smtClean="0">
                <a:latin typeface="Cooper Black" panose="0208090404030B020404" pitchFamily="18" charset="0"/>
              </a:rPr>
            </a:br>
            <a:r>
              <a:rPr lang="en-GB" dirty="0" err="1" smtClean="0">
                <a:latin typeface="Cooper Black" panose="0208090404030B020404" pitchFamily="18" charset="0"/>
              </a:rPr>
              <a:t>Što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saznaješ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iz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prve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kitice</a:t>
            </a:r>
            <a:r>
              <a:rPr lang="en-GB" dirty="0" smtClean="0">
                <a:latin typeface="Cooper Black" panose="0208090404030B020404" pitchFamily="18" charset="0"/>
              </a:rPr>
              <a:t>?</a:t>
            </a:r>
            <a:br>
              <a:rPr lang="en-GB" dirty="0" smtClean="0">
                <a:latin typeface="Cooper Black" panose="0208090404030B020404" pitchFamily="18" charset="0"/>
              </a:rPr>
            </a:br>
            <a:r>
              <a:rPr lang="en-GB" dirty="0" err="1" smtClean="0">
                <a:latin typeface="Cooper Black" panose="0208090404030B020404" pitchFamily="18" charset="0"/>
              </a:rPr>
              <a:t>Kako</a:t>
            </a:r>
            <a:r>
              <a:rPr lang="en-GB" dirty="0" smtClean="0">
                <a:latin typeface="Cooper Black" panose="0208090404030B020404" pitchFamily="18" charset="0"/>
              </a:rPr>
              <a:t> je </a:t>
            </a:r>
            <a:r>
              <a:rPr lang="en-GB" dirty="0" err="1" smtClean="0">
                <a:latin typeface="Cooper Black" panose="0208090404030B020404" pitchFamily="18" charset="0"/>
              </a:rPr>
              <a:t>kos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zvao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svoju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prijateljicu</a:t>
            </a:r>
            <a:r>
              <a:rPr lang="en-GB" dirty="0" smtClean="0">
                <a:latin typeface="Cooper Black" panose="0208090404030B020404" pitchFamily="18" charset="0"/>
              </a:rPr>
              <a:t>?</a:t>
            </a:r>
            <a:br>
              <a:rPr lang="en-GB" dirty="0" smtClean="0">
                <a:latin typeface="Cooper Black" panose="0208090404030B020404" pitchFamily="18" charset="0"/>
              </a:rPr>
            </a:br>
            <a:r>
              <a:rPr lang="en-GB" dirty="0" err="1" smtClean="0">
                <a:latin typeface="Cooper Black" panose="0208090404030B020404" pitchFamily="18" charset="0"/>
              </a:rPr>
              <a:t>Što</a:t>
            </a:r>
            <a:r>
              <a:rPr lang="en-GB" dirty="0" smtClean="0">
                <a:latin typeface="Cooper Black" panose="0208090404030B020404" pitchFamily="18" charset="0"/>
              </a:rPr>
              <a:t> je radio </a:t>
            </a:r>
            <a:r>
              <a:rPr lang="en-GB" dirty="0" err="1" smtClean="0">
                <a:latin typeface="Cooper Black" panose="0208090404030B020404" pitchFamily="18" charset="0"/>
              </a:rPr>
              <a:t>vjetrić</a:t>
            </a:r>
            <a:r>
              <a:rPr lang="en-GB" dirty="0" smtClean="0">
                <a:latin typeface="Cooper Black" panose="0208090404030B020404" pitchFamily="18" charset="0"/>
              </a:rPr>
              <a:t> u </a:t>
            </a:r>
            <a:r>
              <a:rPr lang="en-GB" dirty="0" err="1" smtClean="0">
                <a:latin typeface="Cooper Black" panose="0208090404030B020404" pitchFamily="18" charset="0"/>
              </a:rPr>
              <a:t>vinogradu</a:t>
            </a:r>
            <a:r>
              <a:rPr lang="en-GB" dirty="0" smtClean="0">
                <a:latin typeface="Cooper Black" panose="0208090404030B020404" pitchFamily="18" charset="0"/>
              </a:rPr>
              <a:t>?</a:t>
            </a:r>
            <a:br>
              <a:rPr lang="en-GB" dirty="0" smtClean="0">
                <a:latin typeface="Cooper Black" panose="0208090404030B020404" pitchFamily="18" charset="0"/>
              </a:rPr>
            </a:br>
            <a:r>
              <a:rPr lang="en-GB" dirty="0" err="1" smtClean="0">
                <a:latin typeface="Cooper Black" panose="0208090404030B020404" pitchFamily="18" charset="0"/>
              </a:rPr>
              <a:t>Pročitaj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stihove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koji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govore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kako</a:t>
            </a:r>
            <a:r>
              <a:rPr lang="en-GB" dirty="0" smtClean="0">
                <a:latin typeface="Cooper Black" panose="0208090404030B020404" pitchFamily="18" charset="0"/>
              </a:rPr>
              <a:t> je </a:t>
            </a:r>
            <a:r>
              <a:rPr lang="en-GB" dirty="0" err="1" smtClean="0">
                <a:latin typeface="Cooper Black" panose="0208090404030B020404" pitchFamily="18" charset="0"/>
              </a:rPr>
              <a:t>izledao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vinograd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kada</a:t>
            </a:r>
            <a:r>
              <a:rPr lang="en-GB" dirty="0" smtClean="0">
                <a:latin typeface="Cooper Black" panose="0208090404030B020404" pitchFamily="18" charset="0"/>
              </a:rPr>
              <a:t> je </a:t>
            </a:r>
            <a:r>
              <a:rPr lang="en-GB" dirty="0" err="1" smtClean="0">
                <a:latin typeface="Cooper Black" panose="0208090404030B020404" pitchFamily="18" charset="0"/>
              </a:rPr>
              <a:t>granulo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sunce</a:t>
            </a:r>
            <a:r>
              <a:rPr lang="en-GB" dirty="0" smtClean="0">
                <a:latin typeface="Cooper Black" panose="0208090404030B020404" pitchFamily="18" charset="0"/>
              </a:rPr>
              <a:t>.</a:t>
            </a:r>
            <a:endParaRPr lang="en-US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342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417572"/>
          </a:xfrm>
        </p:spPr>
        <p:txBody>
          <a:bodyPr/>
          <a:lstStyle/>
          <a:p>
            <a:pPr algn="ctr"/>
            <a:r>
              <a:rPr lang="en-GB" dirty="0" err="1" smtClean="0">
                <a:latin typeface="Cooper Black" panose="0208090404030B020404" pitchFamily="18" charset="0"/>
              </a:rPr>
              <a:t>Što</a:t>
            </a:r>
            <a:r>
              <a:rPr lang="en-GB" dirty="0" smtClean="0">
                <a:latin typeface="Cooper Black" panose="0208090404030B020404" pitchFamily="18" charset="0"/>
              </a:rPr>
              <a:t> se </a:t>
            </a:r>
            <a:r>
              <a:rPr lang="en-GB" dirty="0" err="1" smtClean="0">
                <a:latin typeface="Cooper Black" panose="0208090404030B020404" pitchFamily="18" charset="0"/>
              </a:rPr>
              <a:t>tada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čulo</a:t>
            </a:r>
            <a:r>
              <a:rPr lang="en-GB" dirty="0" smtClean="0">
                <a:latin typeface="Cooper Black" panose="0208090404030B020404" pitchFamily="18" charset="0"/>
              </a:rPr>
              <a:t> u </a:t>
            </a:r>
            <a:r>
              <a:rPr lang="en-GB" dirty="0" err="1" smtClean="0">
                <a:latin typeface="Cooper Black" panose="0208090404030B020404" pitchFamily="18" charset="0"/>
              </a:rPr>
              <a:t>vinogradu</a:t>
            </a:r>
            <a:r>
              <a:rPr lang="en-GB" dirty="0" smtClean="0">
                <a:latin typeface="Cooper Black" panose="0208090404030B020404" pitchFamily="18" charset="0"/>
              </a:rPr>
              <a:t>?</a:t>
            </a:r>
            <a:br>
              <a:rPr lang="en-GB" dirty="0" smtClean="0">
                <a:latin typeface="Cooper Black" panose="0208090404030B020404" pitchFamily="18" charset="0"/>
              </a:rPr>
            </a:br>
            <a:r>
              <a:rPr lang="en-GB" dirty="0" smtClean="0">
                <a:latin typeface="Cooper Black" panose="0208090404030B020404" pitchFamily="18" charset="0"/>
              </a:rPr>
              <a:t>Da </a:t>
            </a:r>
            <a:r>
              <a:rPr lang="en-GB" dirty="0" err="1" smtClean="0">
                <a:latin typeface="Cooper Black" panose="0208090404030B020404" pitchFamily="18" charset="0"/>
              </a:rPr>
              <a:t>si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slikarica</a:t>
            </a:r>
            <a:r>
              <a:rPr lang="en-GB" dirty="0" smtClean="0">
                <a:latin typeface="Cooper Black" panose="0208090404030B020404" pitchFamily="18" charset="0"/>
              </a:rPr>
              <a:t>/</a:t>
            </a:r>
            <a:r>
              <a:rPr lang="en-GB" dirty="0" err="1" smtClean="0">
                <a:latin typeface="Cooper Black" panose="0208090404030B020404" pitchFamily="18" charset="0"/>
              </a:rPr>
              <a:t>slikar</a:t>
            </a:r>
            <a:r>
              <a:rPr lang="en-GB" dirty="0" smtClean="0">
                <a:latin typeface="Cooper Black" panose="0208090404030B020404" pitchFamily="18" charset="0"/>
              </a:rPr>
              <a:t>, </a:t>
            </a:r>
            <a:r>
              <a:rPr lang="en-GB" dirty="0" err="1" smtClean="0">
                <a:latin typeface="Cooper Black" panose="0208090404030B020404" pitchFamily="18" charset="0"/>
              </a:rPr>
              <a:t>koju</a:t>
            </a:r>
            <a:r>
              <a:rPr lang="en-GB" dirty="0" smtClean="0">
                <a:latin typeface="Cooper Black" panose="0208090404030B020404" pitchFamily="18" charset="0"/>
              </a:rPr>
              <a:t> bi </a:t>
            </a:r>
            <a:r>
              <a:rPr lang="en-GB" dirty="0" err="1" smtClean="0">
                <a:latin typeface="Cooper Black" panose="0208090404030B020404" pitchFamily="18" charset="0"/>
              </a:rPr>
              <a:t>pjesničku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sliku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naslikala</a:t>
            </a:r>
            <a:r>
              <a:rPr lang="en-GB" dirty="0" smtClean="0">
                <a:latin typeface="Cooper Black" panose="0208090404030B020404" pitchFamily="18" charset="0"/>
              </a:rPr>
              <a:t>/</a:t>
            </a:r>
            <a:r>
              <a:rPr lang="en-GB" dirty="0" err="1" smtClean="0">
                <a:latin typeface="Cooper Black" panose="0208090404030B020404" pitchFamily="18" charset="0"/>
              </a:rPr>
              <a:t>naslikao</a:t>
            </a:r>
            <a:r>
              <a:rPr lang="en-GB" dirty="0" smtClean="0">
                <a:latin typeface="Cooper Black" panose="0208090404030B020404" pitchFamily="18" charset="0"/>
              </a:rPr>
              <a:t>?</a:t>
            </a:r>
            <a:br>
              <a:rPr lang="en-GB" dirty="0" smtClean="0">
                <a:latin typeface="Cooper Black" panose="0208090404030B020404" pitchFamily="18" charset="0"/>
              </a:rPr>
            </a:br>
            <a:r>
              <a:rPr lang="en-GB" dirty="0" smtClean="0">
                <a:latin typeface="Cooper Black" panose="0208090404030B020404" pitchFamily="18" charset="0"/>
              </a:rPr>
              <a:t>NASLIKAJ!</a:t>
            </a:r>
            <a:endParaRPr lang="en-US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9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129540"/>
          </a:xfrm>
        </p:spPr>
        <p:txBody>
          <a:bodyPr/>
          <a:lstStyle/>
          <a:p>
            <a:r>
              <a:rPr lang="en-GB" dirty="0" err="1" smtClean="0">
                <a:latin typeface="Cooper Black" panose="0208090404030B020404" pitchFamily="18" charset="0"/>
              </a:rPr>
              <a:t>Pjesnik</a:t>
            </a:r>
            <a:r>
              <a:rPr lang="en-GB" dirty="0" smtClean="0">
                <a:latin typeface="Cooper Black" panose="0208090404030B020404" pitchFamily="18" charset="0"/>
              </a:rPr>
              <a:t> je u </a:t>
            </a:r>
            <a:r>
              <a:rPr lang="en-GB" dirty="0" err="1" smtClean="0">
                <a:latin typeface="Cooper Black" panose="0208090404030B020404" pitchFamily="18" charset="0"/>
              </a:rPr>
              <a:t>pjesmi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izrazio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svoje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solidFill>
                  <a:schemeClr val="accent6"/>
                </a:solidFill>
                <a:latin typeface="Cooper Black" panose="0208090404030B020404" pitchFamily="18" charset="0"/>
              </a:rPr>
              <a:t>vidne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i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solidFill>
                  <a:schemeClr val="accent6"/>
                </a:solidFill>
                <a:latin typeface="Cooper Black" panose="0208090404030B020404" pitchFamily="18" charset="0"/>
              </a:rPr>
              <a:t>slušne</a:t>
            </a:r>
            <a:r>
              <a:rPr lang="en-GB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doživljaje</a:t>
            </a:r>
            <a:r>
              <a:rPr lang="en-GB" dirty="0" smtClean="0">
                <a:latin typeface="Cooper Black" panose="0208090404030B020404" pitchFamily="18" charset="0"/>
              </a:rPr>
              <a:t>.</a:t>
            </a:r>
            <a:br>
              <a:rPr lang="en-GB" dirty="0" smtClean="0">
                <a:latin typeface="Cooper Black" panose="0208090404030B020404" pitchFamily="18" charset="0"/>
              </a:rPr>
            </a:br>
            <a:r>
              <a:rPr lang="en-GB" dirty="0">
                <a:latin typeface="Cooper Black" panose="0208090404030B020404" pitchFamily="18" charset="0"/>
              </a:rPr>
              <a:t/>
            </a:r>
            <a:br>
              <a:rPr lang="en-GB" dirty="0">
                <a:latin typeface="Cooper Black" panose="0208090404030B020404" pitchFamily="18" charset="0"/>
              </a:rPr>
            </a:br>
            <a:r>
              <a:rPr lang="en-GB" dirty="0" err="1" smtClean="0">
                <a:solidFill>
                  <a:schemeClr val="accent6"/>
                </a:solidFill>
                <a:latin typeface="Cooper Black" panose="0208090404030B020404" pitchFamily="18" charset="0"/>
              </a:rPr>
              <a:t>Vidni</a:t>
            </a:r>
            <a:r>
              <a:rPr lang="en-GB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solidFill>
                  <a:schemeClr val="accent6"/>
                </a:solidFill>
                <a:latin typeface="Cooper Black" panose="0208090404030B020404" pitchFamily="18" charset="0"/>
              </a:rPr>
              <a:t>doživljaj</a:t>
            </a:r>
            <a:r>
              <a:rPr lang="en-GB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spoznajemo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osjetilom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solidFill>
                  <a:schemeClr val="accent6"/>
                </a:solidFill>
                <a:latin typeface="Cooper Black" panose="0208090404030B020404" pitchFamily="18" charset="0"/>
              </a:rPr>
              <a:t>vida</a:t>
            </a:r>
            <a:r>
              <a:rPr lang="en-GB" dirty="0" smtClean="0">
                <a:latin typeface="Cooper Black" panose="0208090404030B020404" pitchFamily="18" charset="0"/>
              </a:rPr>
              <a:t>.</a:t>
            </a:r>
            <a:br>
              <a:rPr lang="en-GB" dirty="0" smtClean="0">
                <a:latin typeface="Cooper Black" panose="0208090404030B020404" pitchFamily="18" charset="0"/>
              </a:rPr>
            </a:br>
            <a:r>
              <a:rPr lang="en-GB" dirty="0" err="1" smtClean="0">
                <a:solidFill>
                  <a:schemeClr val="accent6"/>
                </a:solidFill>
                <a:latin typeface="Cooper Black" panose="0208090404030B020404" pitchFamily="18" charset="0"/>
              </a:rPr>
              <a:t>Slušni</a:t>
            </a:r>
            <a:r>
              <a:rPr lang="en-GB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solidFill>
                  <a:schemeClr val="accent6"/>
                </a:solidFill>
                <a:latin typeface="Cooper Black" panose="0208090404030B020404" pitchFamily="18" charset="0"/>
              </a:rPr>
              <a:t>doživljaj</a:t>
            </a:r>
            <a:r>
              <a:rPr lang="en-GB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spoznajemo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latin typeface="Cooper Black" panose="0208090404030B020404" pitchFamily="18" charset="0"/>
              </a:rPr>
              <a:t>osjetilom</a:t>
            </a:r>
            <a:r>
              <a:rPr lang="en-GB" dirty="0" smtClean="0">
                <a:latin typeface="Cooper Black" panose="0208090404030B020404" pitchFamily="18" charset="0"/>
              </a:rPr>
              <a:t> </a:t>
            </a:r>
            <a:r>
              <a:rPr lang="en-GB" dirty="0" err="1" smtClean="0">
                <a:solidFill>
                  <a:schemeClr val="accent6"/>
                </a:solidFill>
                <a:latin typeface="Cooper Black" panose="0208090404030B020404" pitchFamily="18" charset="0"/>
              </a:rPr>
              <a:t>sluha</a:t>
            </a:r>
            <a:r>
              <a:rPr lang="en-GB" dirty="0" smtClean="0">
                <a:latin typeface="Cooper Black" panose="0208090404030B020404" pitchFamily="18" charset="0"/>
              </a:rPr>
              <a:t>.</a:t>
            </a:r>
            <a:endParaRPr lang="en-US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2732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87</TotalTime>
  <Words>51</Words>
  <Application>Microsoft Office PowerPoint</Application>
  <PresentationFormat>On-screen Show (4:3)</PresentationFormat>
  <Paragraphs>14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Summer</vt:lpstr>
      <vt:lpstr>JESEN U VINOGRADU</vt:lpstr>
      <vt:lpstr>Modrinom neba u ranu zoru, optočen zlatom, bijeli oblak je plutao. Na staroj klijeti  golub je gugutao.</vt:lpstr>
      <vt:lpstr> Do šarenog vinograda kos je šuteći doskakutao. Na lozu je sjeo i zrelo grožđe jeo. Kad je jesti stao, slatkim pjevom prijateljicu je zvao.</vt:lpstr>
      <vt:lpstr>Jutarnji vjetar iz daljine doskitao i svaku lozu nešto pitao. Radoznalom vjetru  lišće je otkrivalo šarene tajne što ih je noću snivalo.</vt:lpstr>
      <vt:lpstr>Kad je mlado Sunce radosno granulo, u obilju svjetlosti sve je planulo. Kos i prijateljica, u lišću skriveni, radosno su pjevali ljepotom jeseni zaneseni. </vt:lpstr>
      <vt:lpstr>      Otvori udžbenik na 26. strani i sam pročitaj još jednom pjesmicu te pomoću nje odgovori pitanja koja slijede. </vt:lpstr>
      <vt:lpstr>Kakvo raspoloženje u tebi probuđuje pjesma? Koja je tema pjesme? Što saznaješ iz prve kitice? Kako je kos zvao svoju prijateljicu? Što je radio vjetrić u vinogradu? Pročitaj stihove koji govore kako je izledao vinograd kada je granulo sunce.</vt:lpstr>
      <vt:lpstr>Što se tada čulo u vinogradu? Da si slikarica/slikar, koju bi pjesničku sliku naslikala/naslikao? NASLIKAJ!</vt:lpstr>
      <vt:lpstr>Pjesnik je u pjesmi izrazio svoje vidne i slušne doživljaje.  Vidni doživljaj spoznajemo osjetilom vida. Slušni doživljaj spoznajemo osjetilom sluha.</vt:lpstr>
      <vt:lpstr>Dz: riješi 26. str. u RB Sretno!!!</vt:lpstr>
      <vt:lpstr>Prezentaciju izradili:  Lota Belošević, 4.c Vito Hrbud, 4.a  P.S. izradili pod ljetnim praznicima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JESEN U VINOGRADU</dc:title>
  <dc:creator>Margareta</dc:creator>
  <cp:lastModifiedBy>Margareta</cp:lastModifiedBy>
  <cp:revision>10</cp:revision>
  <dcterms:created xsi:type="dcterms:W3CDTF">2020-08-15T08:30:37Z</dcterms:created>
  <dcterms:modified xsi:type="dcterms:W3CDTF">2020-08-15T10:21:27Z</dcterms:modified>
</cp:coreProperties>
</file>