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C0B8DA0-0EB6-4956-A776-5BF9C4C82B5B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8C71AE7-EDCB-49D7-A3F2-37F281E2E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8DA0-0EB6-4956-A776-5BF9C4C82B5B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1AE7-EDCB-49D7-A3F2-37F281E2E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8DA0-0EB6-4956-A776-5BF9C4C82B5B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1AE7-EDCB-49D7-A3F2-37F281E2E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8DA0-0EB6-4956-A776-5BF9C4C82B5B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1AE7-EDCB-49D7-A3F2-37F281E2E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8DA0-0EB6-4956-A776-5BF9C4C82B5B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1AE7-EDCB-49D7-A3F2-37F281E2E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8DA0-0EB6-4956-A776-5BF9C4C82B5B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1AE7-EDCB-49D7-A3F2-37F281E2E6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8DA0-0EB6-4956-A776-5BF9C4C82B5B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1AE7-EDCB-49D7-A3F2-37F281E2E60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8DA0-0EB6-4956-A776-5BF9C4C82B5B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1AE7-EDCB-49D7-A3F2-37F281E2E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8DA0-0EB6-4956-A776-5BF9C4C82B5B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1AE7-EDCB-49D7-A3F2-37F281E2E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C0B8DA0-0EB6-4956-A776-5BF9C4C82B5B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8C71AE7-EDCB-49D7-A3F2-37F281E2E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C0B8DA0-0EB6-4956-A776-5BF9C4C82B5B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8C71AE7-EDCB-49D7-A3F2-37F281E2E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C0B8DA0-0EB6-4956-A776-5BF9C4C82B5B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8C71AE7-EDCB-49D7-A3F2-37F281E2E6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>
                <a:latin typeface="Arial Black" panose="020B0A04020102020204" pitchFamily="34" charset="0"/>
              </a:rPr>
              <a:t>OTKRIJ </a:t>
            </a:r>
            <a:r>
              <a:rPr lang="en-GB" dirty="0" smtClean="0">
                <a:latin typeface="Arial Black" panose="020B0A04020102020204" pitchFamily="34" charset="0"/>
              </a:rPr>
              <a:t>SLOVA</a:t>
            </a:r>
            <a:br>
              <a:rPr lang="en-GB" dirty="0" smtClean="0">
                <a:latin typeface="Arial Black" panose="020B0A04020102020204" pitchFamily="34" charset="0"/>
              </a:rPr>
            </a:br>
            <a:r>
              <a:rPr lang="en-GB" dirty="0" smtClean="0">
                <a:latin typeface="Arial Black" panose="020B0A04020102020204" pitchFamily="34" charset="0"/>
              </a:rPr>
              <a:t>-DOBIT ĆEŠ REČENICU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VJEŽBANJE I PONAVLJANJE </a:t>
            </a:r>
          </a:p>
          <a:p>
            <a:r>
              <a:rPr lang="en-GB" dirty="0" smtClean="0">
                <a:latin typeface="Arial Black" panose="020B0A04020102020204" pitchFamily="34" charset="0"/>
              </a:rPr>
              <a:t>-PISANO DIJELJENJE</a:t>
            </a:r>
          </a:p>
        </p:txBody>
      </p:sp>
    </p:spTree>
    <p:extLst>
      <p:ext uri="{BB962C8B-B14F-4D97-AF65-F5344CB8AC3E}">
        <p14:creationId xmlns:p14="http://schemas.microsoft.com/office/powerpoint/2010/main" val="3926201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438:2=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219-O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2160" y="3071125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675-Š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63888" y="3071125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220-P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297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864:4=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215-O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2160" y="3077724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216-V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065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453-P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439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684:6=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114-A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96136" y="3091981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111-S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67388" y="3105648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115-P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012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472:4=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118-K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2160" y="3094614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112-Z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06259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117-U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48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496:4=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124-V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68144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90-Č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91880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123-L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941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208:4=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51-J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68144" y="3100607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50-L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62398" y="3123628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52-P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681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466:2=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233-M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2160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654-Đ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065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232-P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034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636:3=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3140968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212-A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84168" y="3140968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210-P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0656" y="3140968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874-Š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505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693:3=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231-T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2160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230-Š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065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543-Č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393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791:7=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113-E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68144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111-P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91880" y="3100607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42-O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044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96:3=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71600" y="3212976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latin typeface="Algerian" panose="04020705040A02060702" pitchFamily="82" charset="0"/>
              </a:rPr>
              <a:t>33-Z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91880" y="3183511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latin typeface="Algerian" panose="04020705040A02060702" pitchFamily="82" charset="0"/>
              </a:rPr>
              <a:t>32-V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12160" y="3212976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latin typeface="Algerian" panose="04020705040A02060702" pitchFamily="82" charset="0"/>
              </a:rPr>
              <a:t>31-R</a:t>
            </a:r>
            <a:endParaRPr lang="en-US" sz="6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315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156:3=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38950" y="3140968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54-O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2160" y="3140968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50-Š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5896" y="3140968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52-M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728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306:6=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51-A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68144" y="3073412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54-U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91880" y="3088257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78-P</a:t>
            </a:r>
          </a:p>
        </p:txBody>
      </p:sp>
    </p:spTree>
    <p:extLst>
      <p:ext uri="{BB962C8B-B14F-4D97-AF65-F5344CB8AC3E}">
        <p14:creationId xmlns:p14="http://schemas.microsoft.com/office/powerpoint/2010/main" val="4093847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351:3=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116-U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2160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45-Š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589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117-T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47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102:3=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34-I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0152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36-Č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63888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32-P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7940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116:2=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58-Č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2160" y="3114257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59-Ž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0656" y="3114257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57-Ć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461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621:3=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200-A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68144" y="30852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202-Ć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63888" y="3059381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207-K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2389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714:7=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101-O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2160" y="3108506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103-U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065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102-E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4494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791:7=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115-O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0152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114-T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56319" y="3102149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113-Z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2349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637:7=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90-B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0152" y="309761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23-J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63888" y="309761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91-A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9511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369:3=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123-D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2160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121-A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589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122-Č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125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48:4=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latin typeface="Algerian" panose="04020705040A02060702" pitchFamily="82" charset="0"/>
              </a:rPr>
              <a:t>12-O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84168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latin typeface="Algerian" panose="04020705040A02060702" pitchFamily="82" charset="0"/>
              </a:rPr>
              <a:t>11-U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22664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latin typeface="Algerian" panose="04020705040A02060702" pitchFamily="82" charset="0"/>
              </a:rPr>
              <a:t>24-Š</a:t>
            </a:r>
            <a:endParaRPr lang="en-US" sz="6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5467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531:3=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170-Č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81774" y="3059381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176-K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34370" y="3085502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177-A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5870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536:4=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7973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67-Ć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2160" y="3077361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130-P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68757" y="3077361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134-T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3212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532:4=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133-K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0152" y="3068371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132-Ć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63888" y="3068371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243-Č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1682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242:2=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121-E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2160" y="310492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123-Č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0656" y="309988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120-P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076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777:7=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114-!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2160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111-?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065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112-.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36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95:5=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3035909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latin typeface="Algerian" panose="04020705040A02060702" pitchFamily="82" charset="0"/>
              </a:rPr>
              <a:t>18-O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33256" y="3035909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latin typeface="Algerian" panose="04020705040A02060702" pitchFamily="82" charset="0"/>
              </a:rPr>
              <a:t>19-L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825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latin typeface="Algerian" panose="04020705040A02060702" pitchFamily="82" charset="0"/>
              </a:rPr>
              <a:t>12-U</a:t>
            </a:r>
            <a:endParaRPr lang="en-US" sz="6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279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52:4=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latin typeface="Algerian" panose="04020705040A02060702" pitchFamily="82" charset="0"/>
              </a:rPr>
              <a:t>14-P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84168" y="3080357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latin typeface="Algerian" panose="04020705040A02060702" pitchFamily="82" charset="0"/>
              </a:rPr>
              <a:t>12-O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5896" y="3065374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latin typeface="Algerian" panose="04020705040A02060702" pitchFamily="82" charset="0"/>
              </a:rPr>
              <a:t>13-I</a:t>
            </a:r>
            <a:endParaRPr lang="en-US" sz="6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980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96:4=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latin typeface="Algerian" panose="04020705040A02060702" pitchFamily="82" charset="0"/>
              </a:rPr>
              <a:t>23-E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2160" y="3079751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latin typeface="Algerian" panose="04020705040A02060702" pitchFamily="82" charset="0"/>
              </a:rPr>
              <a:t>24-M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0656" y="3079751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latin typeface="Algerian" panose="04020705040A02060702" pitchFamily="82" charset="0"/>
              </a:rPr>
              <a:t>43-U</a:t>
            </a:r>
            <a:endParaRPr lang="en-US" sz="6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173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468:2=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65-P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2160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233-Š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589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234-O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490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847:7=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121-L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0152" y="3086351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122-P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0905" y="3054616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120-M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744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>
                <a:latin typeface="Algerian" panose="04020705040A02060702" pitchFamily="82" charset="0"/>
              </a:rPr>
              <a:t>175:5: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32-U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0152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35-I</a:t>
            </a:r>
            <a:endParaRPr lang="en-US" sz="5400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63888" y="3068960"/>
            <a:ext cx="216024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lgerian" panose="04020705040A02060702" pitchFamily="82" charset="0"/>
              </a:rPr>
              <a:t>34-P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1554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142</TotalTime>
  <Words>176</Words>
  <Application>Microsoft Office PowerPoint</Application>
  <PresentationFormat>On-screen Show (4:3)</PresentationFormat>
  <Paragraphs>135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Pushpin</vt:lpstr>
      <vt:lpstr>OTKRIJ SLOVA -DOBIT ĆEŠ REČENICU</vt:lpstr>
      <vt:lpstr>96:3=</vt:lpstr>
      <vt:lpstr>48:4=</vt:lpstr>
      <vt:lpstr>95:5=</vt:lpstr>
      <vt:lpstr>52:4=</vt:lpstr>
      <vt:lpstr>96:4=</vt:lpstr>
      <vt:lpstr>468:2=</vt:lpstr>
      <vt:lpstr>847:7=</vt:lpstr>
      <vt:lpstr>175:5:</vt:lpstr>
      <vt:lpstr>438:2=</vt:lpstr>
      <vt:lpstr>864:4=</vt:lpstr>
      <vt:lpstr>684:6=</vt:lpstr>
      <vt:lpstr>472:4=</vt:lpstr>
      <vt:lpstr>496:4=</vt:lpstr>
      <vt:lpstr>208:4=</vt:lpstr>
      <vt:lpstr>466:2=</vt:lpstr>
      <vt:lpstr>636:3=</vt:lpstr>
      <vt:lpstr>693:3=</vt:lpstr>
      <vt:lpstr>791:7=</vt:lpstr>
      <vt:lpstr>156:3=</vt:lpstr>
      <vt:lpstr>306:6=</vt:lpstr>
      <vt:lpstr>351:3=</vt:lpstr>
      <vt:lpstr>102:3=</vt:lpstr>
      <vt:lpstr>116:2=</vt:lpstr>
      <vt:lpstr>621:3=</vt:lpstr>
      <vt:lpstr>714:7=</vt:lpstr>
      <vt:lpstr>791:7=</vt:lpstr>
      <vt:lpstr>637:7=</vt:lpstr>
      <vt:lpstr>369:3=</vt:lpstr>
      <vt:lpstr>531:3=</vt:lpstr>
      <vt:lpstr>536:4=</vt:lpstr>
      <vt:lpstr>532:4=</vt:lpstr>
      <vt:lpstr>242:2=</vt:lpstr>
      <vt:lpstr>777:7=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OTKRI SLOVA -DOBIT ĆEŠ REČENICU</dc:title>
  <dc:creator>Margareta</dc:creator>
  <cp:lastModifiedBy>Margareta</cp:lastModifiedBy>
  <cp:revision>13</cp:revision>
  <dcterms:created xsi:type="dcterms:W3CDTF">2020-03-10T16:14:26Z</dcterms:created>
  <dcterms:modified xsi:type="dcterms:W3CDTF">2020-03-15T16:00:44Z</dcterms:modified>
</cp:coreProperties>
</file>