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93" d="100"/>
          <a:sy n="93" d="100"/>
        </p:scale>
        <p:origin x="77" y="-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1v-uZZrR_k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GWItYZ0cuDJbFziUcrrrpokxJy_qNtri/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forms.office.com/Pages/ResponsePage.aspx?id=FvJamzTGgEurAgyaPQKQkZpIuktdZ9dLrWyPL8PKvJ1UMUFFOUM3RlkwSFhLNUE1MEtGOERWSzZTWi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Dan sigurnijeg interneta 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Ljubica Klanac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92" y="370703"/>
            <a:ext cx="4187908" cy="27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Dan sigurnijeg interneta smo započeli on line nastavom.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Učenici su pogledali </a:t>
            </a:r>
            <a:r>
              <a:rPr lang="hr-HR" dirty="0" err="1" smtClean="0"/>
              <a:t>you</a:t>
            </a:r>
            <a:r>
              <a:rPr lang="hr-HR" dirty="0" smtClean="0"/>
              <a:t> tube video </a:t>
            </a:r>
            <a:r>
              <a:rPr lang="hr-HR" i="1" dirty="0" smtClean="0">
                <a:solidFill>
                  <a:srgbClr val="002060"/>
                </a:solidFill>
              </a:rPr>
              <a:t>Sigurnost na internetu –Zaštita osobnih podataka. </a:t>
            </a:r>
          </a:p>
          <a:p>
            <a:pPr marL="0" indent="0">
              <a:buNone/>
            </a:pPr>
            <a:endParaRPr lang="hr-HR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i="1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hr-HR" i="1" dirty="0" smtClean="0">
                <a:solidFill>
                  <a:srgbClr val="002060"/>
                </a:solidFill>
                <a:hlinkClick r:id="rId2"/>
              </a:rPr>
              <a:t>www.youtube.com/watch?v=1v-uZZrR_kc</a:t>
            </a:r>
            <a:endParaRPr lang="hr-HR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i="1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03" y="3753022"/>
            <a:ext cx="3056238" cy="2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toga uslijedila je radionica na satu razrednika- </a:t>
            </a:r>
            <a:r>
              <a:rPr lang="hr-HR" i="1" dirty="0" smtClean="0">
                <a:solidFill>
                  <a:srgbClr val="FF0000"/>
                </a:solidFill>
              </a:rPr>
              <a:t>Pozitivne i negativne strane korištenja mobitela. 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1.dio – Razgovor o korištenju mobitela, interneta….</a:t>
            </a:r>
          </a:p>
          <a:p>
            <a:r>
              <a:rPr lang="hr-HR" dirty="0" smtClean="0"/>
              <a:t>2.dio- on line anketa o korištenju mobitela i interneta </a:t>
            </a:r>
          </a:p>
          <a:p>
            <a:r>
              <a:rPr lang="hr-HR" dirty="0" smtClean="0"/>
              <a:t>3.dio – Ispunjavanje listića o pozitivnim i negativnim stranama </a:t>
            </a:r>
            <a:r>
              <a:rPr lang="hr-HR" dirty="0" err="1" smtClean="0"/>
              <a:t>inerneta</a:t>
            </a:r>
            <a:r>
              <a:rPr lang="hr-HR" dirty="0" smtClean="0"/>
              <a:t> </a:t>
            </a:r>
          </a:p>
          <a:p>
            <a:r>
              <a:rPr lang="hr-HR" dirty="0" smtClean="0"/>
              <a:t>4.dio – Proučavanje slikovnice </a:t>
            </a:r>
            <a:r>
              <a:rPr lang="hr-HR" i="1" dirty="0" smtClean="0">
                <a:solidFill>
                  <a:srgbClr val="002060"/>
                </a:solidFill>
              </a:rPr>
              <a:t>Sigurni s </a:t>
            </a:r>
            <a:r>
              <a:rPr lang="hr-HR" i="1" dirty="0" err="1" smtClean="0">
                <a:solidFill>
                  <a:srgbClr val="002060"/>
                </a:solidFill>
              </a:rPr>
              <a:t>Neticom</a:t>
            </a:r>
            <a:endParaRPr lang="hr-HR" i="1" dirty="0" smtClean="0">
              <a:solidFill>
                <a:srgbClr val="002060"/>
              </a:solidFill>
            </a:endParaRPr>
          </a:p>
          <a:p>
            <a:endParaRPr lang="hr-HR" i="1" dirty="0">
              <a:solidFill>
                <a:srgbClr val="002060"/>
              </a:solidFill>
            </a:endParaRPr>
          </a:p>
          <a:p>
            <a:r>
              <a:rPr lang="hr-HR" i="1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hr-HR" i="1" dirty="0" smtClean="0">
                <a:solidFill>
                  <a:srgbClr val="002060"/>
                </a:solidFill>
                <a:hlinkClick r:id="rId2"/>
              </a:rPr>
              <a:t>drive.google.com/file/d/1GWItYZ0cuDJbFziUcrrrpokxJy_qNtri/view</a:t>
            </a:r>
            <a:endParaRPr lang="hr-HR" i="1" dirty="0" smtClean="0">
              <a:solidFill>
                <a:srgbClr val="002060"/>
              </a:solidFill>
            </a:endParaRPr>
          </a:p>
          <a:p>
            <a:endParaRPr lang="hr-HR" i="1" dirty="0">
              <a:solidFill>
                <a:srgbClr val="002060"/>
              </a:solidFill>
            </a:endParaRPr>
          </a:p>
          <a:p>
            <a:r>
              <a:rPr lang="hr-HR" i="1" dirty="0" smtClean="0">
                <a:solidFill>
                  <a:schemeClr val="tx1"/>
                </a:solidFill>
              </a:rPr>
              <a:t>(trajanje 3 školska sata) </a:t>
            </a:r>
            <a:endParaRPr lang="hr-H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35" y="1840286"/>
            <a:ext cx="3275058" cy="407156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14" y="930948"/>
            <a:ext cx="3729723" cy="4972965"/>
          </a:xfrm>
        </p:spPr>
      </p:pic>
    </p:spTree>
    <p:extLst>
      <p:ext uri="{BB962C8B-B14F-4D97-AF65-F5344CB8AC3E}">
        <p14:creationId xmlns:p14="http://schemas.microsoft.com/office/powerpoint/2010/main" val="273653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1" y="1801999"/>
            <a:ext cx="3175064" cy="423341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7" y="2135998"/>
            <a:ext cx="5840627" cy="25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forms.office.com/Pages/ResponsePage.aspx?id=FvJamzTGgEurAgyaPQKQkZpIuktdZ9dLrWyPL8PKvJ1UMUFFOUM3RlkwSFhLNUE1MEtGOERWSzZTWi4u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ON LINE ANKETA O KORIŠTENJU MOBITELA I  INTERNETA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7" y="2904126"/>
            <a:ext cx="2501319" cy="35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tf00001235_wac</Template>
  <TotalTime>18</TotalTime>
  <Words>101</Words>
  <Application>Microsoft Office PowerPoint</Application>
  <PresentationFormat>Široki zaslon</PresentationFormat>
  <Paragraphs>19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Century Gothic</vt:lpstr>
      <vt:lpstr>Wingdings 3</vt:lpstr>
      <vt:lpstr>Pramen</vt:lpstr>
      <vt:lpstr>Dan sigurnijeg interneta  </vt:lpstr>
      <vt:lpstr>Dan sigurnijeg interneta smo započeli on line nastavom.</vt:lpstr>
      <vt:lpstr>Nakon toga uslijedila je radionica na satu razrednika- Pozitivne i negativne strane korištenja mobitela. 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interneta</dc:title>
  <dc:creator>Ljubica Klanac</dc:creator>
  <cp:lastModifiedBy>Ljubica Klanac</cp:lastModifiedBy>
  <cp:revision>3</cp:revision>
  <dcterms:created xsi:type="dcterms:W3CDTF">2021-02-05T15:51:33Z</dcterms:created>
  <dcterms:modified xsi:type="dcterms:W3CDTF">2021-02-05T16:10:03Z</dcterms:modified>
</cp:coreProperties>
</file>